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2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3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4041" r:id="rId5"/>
    <p:sldMasterId id="2147483711" r:id="rId6"/>
    <p:sldMasterId id="2147484092" r:id="rId7"/>
  </p:sldMasterIdLst>
  <p:notesMasterIdLst>
    <p:notesMasterId r:id="rId24"/>
  </p:notesMasterIdLst>
  <p:sldIdLst>
    <p:sldId id="277" r:id="rId8"/>
    <p:sldId id="273" r:id="rId9"/>
    <p:sldId id="279" r:id="rId10"/>
    <p:sldId id="289" r:id="rId11"/>
    <p:sldId id="281" r:id="rId12"/>
    <p:sldId id="282" r:id="rId13"/>
    <p:sldId id="283" r:id="rId14"/>
    <p:sldId id="291" r:id="rId15"/>
    <p:sldId id="292" r:id="rId16"/>
    <p:sldId id="284" r:id="rId17"/>
    <p:sldId id="285" r:id="rId18"/>
    <p:sldId id="286" r:id="rId19"/>
    <p:sldId id="293" r:id="rId20"/>
    <p:sldId id="295" r:id="rId21"/>
    <p:sldId id="272" r:id="rId22"/>
    <p:sldId id="276" r:id="rId23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99"/>
    <a:srgbClr val="000066"/>
    <a:srgbClr val="013E3D"/>
    <a:srgbClr val="015353"/>
    <a:srgbClr val="023F52"/>
    <a:srgbClr val="005452"/>
    <a:srgbClr val="E4BF7C"/>
    <a:srgbClr val="D4982C"/>
    <a:srgbClr val="CC99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89" autoAdjust="0"/>
    <p:restoredTop sz="94660"/>
  </p:normalViewPr>
  <p:slideViewPr>
    <p:cSldViewPr>
      <p:cViewPr>
        <p:scale>
          <a:sx n="109" d="100"/>
          <a:sy n="109" d="100"/>
        </p:scale>
        <p:origin x="-9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A32DA06-2CD4-4D90-98AD-A34F6382E5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6005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32DA06-2CD4-4D90-98AD-A34F6382E5D8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793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8010_Powerpoint_Hom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8" t="50526" r="17249"/>
          <a:stretch>
            <a:fillRect/>
          </a:stretch>
        </p:blipFill>
        <p:spPr bwMode="auto">
          <a:xfrm>
            <a:off x="2808288" y="2257425"/>
            <a:ext cx="6335712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87338" y="3358256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293688" y="3628840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2208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4587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5144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8753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611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3817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4748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831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389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555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2092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5443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3878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4221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9578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">
    <p:bg>
      <p:bgPr>
        <a:solidFill>
          <a:srgbClr val="7476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085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2">
    <p:bg>
      <p:bgPr>
        <a:solidFill>
          <a:srgbClr val="0082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352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3">
    <p:bg>
      <p:bgPr>
        <a:solidFill>
          <a:srgbClr val="9C1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260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4">
    <p:bg>
      <p:bgPr>
        <a:solidFill>
          <a:srgbClr val="5D4B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8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5">
    <p:bg>
      <p:bgPr>
        <a:solidFill>
          <a:srgbClr val="898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4784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6">
    <p:bg>
      <p:bgPr>
        <a:solidFill>
          <a:srgbClr val="4B3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128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7">
    <p:bg>
      <p:bgPr>
        <a:solidFill>
          <a:srgbClr val="BD7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2811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8">
    <p:bg>
      <p:bgPr>
        <a:solidFill>
          <a:srgbClr val="E7B5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8462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9">
    <p:bg>
      <p:bgPr>
        <a:solidFill>
          <a:srgbClr val="4A19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548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0">
    <p:bg>
      <p:bgPr>
        <a:solidFill>
          <a:srgbClr val="E8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888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1">
    <p:bg>
      <p:bgPr>
        <a:solidFill>
          <a:srgbClr val="DC91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7537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2">
    <p:bg>
      <p:bgPr>
        <a:solidFill>
          <a:srgbClr val="717E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4509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3">
    <p:bg>
      <p:bgPr>
        <a:solidFill>
          <a:srgbClr val="E7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1696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er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293688" y="2110852"/>
            <a:ext cx="8566150" cy="4267723"/>
          </a:xfrm>
          <a:noFill/>
          <a:ln>
            <a:noFill/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94875-DDE2-4959-847B-6B7FDE6EF6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5025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eral El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000" y="2243138"/>
            <a:ext cx="8572904" cy="4135437"/>
          </a:xfrm>
        </p:spPr>
        <p:txBody>
          <a:bodyPr/>
          <a:lstStyle>
            <a:lvl1pPr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07CFC-9F88-4AF7-8C18-C7707FE39A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700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85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88334" y="5852688"/>
            <a:ext cx="3760392" cy="525886"/>
          </a:xfrm>
          <a:solidFill>
            <a:srgbClr val="717EBD"/>
          </a:solidFill>
        </p:spPr>
        <p:txBody>
          <a:bodyPr lIns="144000" tIns="108000" bIns="108000" anchor="b">
            <a:spAutoFit/>
          </a:bodyPr>
          <a:lstStyle>
            <a:lvl1pPr marL="0" indent="0">
              <a:spcBef>
                <a:spcPts val="0"/>
              </a:spcBef>
              <a:buFontTx/>
              <a:buNone/>
              <a:defRPr sz="2000" b="1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910FD-39FF-4A40-92A1-031016731F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1970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45466" y="2117185"/>
            <a:ext cx="4211470" cy="42613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140F8-C5DB-480E-9A66-C4871A7F5A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6846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356000" y="2243138"/>
            <a:ext cx="4500936" cy="4135436"/>
          </a:xfrm>
          <a:solidFill>
            <a:srgbClr val="0082C0"/>
          </a:solidFill>
        </p:spPr>
        <p:txBody>
          <a:bodyPr lIns="216000" tIns="144000" rIns="72000">
            <a:normAutofit/>
          </a:bodyPr>
          <a:lstStyle>
            <a:lvl1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1pPr>
            <a:lvl2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2pPr>
            <a:lvl3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3pPr>
            <a:lvl4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4pPr>
            <a:lvl5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BC5C7-84B3-46CD-8DA1-1BA768D24F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501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">
    <p:bg>
      <p:bgPr>
        <a:solidFill>
          <a:srgbClr val="7476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694035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2">
    <p:bg>
      <p:bgPr>
        <a:solidFill>
          <a:srgbClr val="0082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69101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3">
    <p:bg>
      <p:bgPr>
        <a:solidFill>
          <a:srgbClr val="9C1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71577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4">
    <p:bg>
      <p:bgPr>
        <a:solidFill>
          <a:srgbClr val="5D4B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87404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5">
    <p:bg>
      <p:bgPr>
        <a:solidFill>
          <a:srgbClr val="898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05014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6">
    <p:bg>
      <p:bgPr>
        <a:solidFill>
          <a:srgbClr val="4B3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23427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7">
    <p:bg>
      <p:bgPr>
        <a:solidFill>
          <a:srgbClr val="BD7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6055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8">
    <p:bg>
      <p:bgPr>
        <a:solidFill>
          <a:srgbClr val="E7B5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595690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9">
    <p:bg>
      <p:bgPr>
        <a:solidFill>
          <a:srgbClr val="4A19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954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0">
    <p:bg>
      <p:bgPr>
        <a:solidFill>
          <a:srgbClr val="E8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38975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1">
    <p:bg>
      <p:bgPr>
        <a:solidFill>
          <a:srgbClr val="DC91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71900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2">
    <p:bg>
      <p:bgPr>
        <a:solidFill>
          <a:srgbClr val="717E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314411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3">
    <p:bg>
      <p:bgPr>
        <a:solidFill>
          <a:srgbClr val="E7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6288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11485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ur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59213" y="5486400"/>
            <a:ext cx="1635125" cy="1154113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>
              <a:defRPr/>
            </a:pPr>
            <a:r>
              <a:rPr lang="en-US" dirty="0"/>
              <a:t>R: 137</a:t>
            </a:r>
          </a:p>
          <a:p>
            <a:pPr>
              <a:defRPr/>
            </a:pPr>
            <a:r>
              <a:rPr lang="en-US" dirty="0"/>
              <a:t>G: 138</a:t>
            </a:r>
          </a:p>
          <a:p>
            <a:pPr>
              <a:defRPr/>
            </a:pPr>
            <a:r>
              <a:rPr lang="en-US" dirty="0"/>
              <a:t>B: 23</a:t>
            </a:r>
          </a:p>
        </p:txBody>
      </p:sp>
      <p:sp>
        <p:nvSpPr>
          <p:cNvPr id="7" name="Rectangle 6"/>
          <p:cNvSpPr/>
          <p:nvPr/>
        </p:nvSpPr>
        <p:spPr>
          <a:xfrm>
            <a:off x="3859213" y="3182938"/>
            <a:ext cx="1635125" cy="1058862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156</a:t>
            </a:r>
          </a:p>
          <a:p>
            <a:pPr>
              <a:defRPr/>
            </a:pPr>
            <a:r>
              <a:rPr lang="en-US" dirty="0"/>
              <a:t>G: 19</a:t>
            </a:r>
          </a:p>
          <a:p>
            <a:pPr>
              <a:defRPr/>
            </a:pPr>
            <a:r>
              <a:rPr lang="en-US" dirty="0"/>
              <a:t>B: 46</a:t>
            </a:r>
          </a:p>
        </p:txBody>
      </p:sp>
      <p:sp>
        <p:nvSpPr>
          <p:cNvPr id="8" name="Rectangle 7"/>
          <p:cNvSpPr/>
          <p:nvPr/>
        </p:nvSpPr>
        <p:spPr>
          <a:xfrm>
            <a:off x="3859213" y="4291013"/>
            <a:ext cx="1635125" cy="11557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93</a:t>
            </a:r>
          </a:p>
          <a:p>
            <a:pPr>
              <a:defRPr/>
            </a:pPr>
            <a:r>
              <a:rPr lang="en-US" dirty="0"/>
              <a:t>G: 75</a:t>
            </a:r>
          </a:p>
          <a:p>
            <a:pPr>
              <a:defRPr/>
            </a:pPr>
            <a:r>
              <a:rPr lang="en-US" dirty="0"/>
              <a:t>B: 10</a:t>
            </a:r>
          </a:p>
        </p:txBody>
      </p:sp>
      <p:sp>
        <p:nvSpPr>
          <p:cNvPr id="9" name="Rectangle 8"/>
          <p:cNvSpPr/>
          <p:nvPr/>
        </p:nvSpPr>
        <p:spPr>
          <a:xfrm>
            <a:off x="7234238" y="4291013"/>
            <a:ext cx="1633537" cy="11557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113</a:t>
            </a:r>
          </a:p>
          <a:p>
            <a:pPr>
              <a:defRPr/>
            </a:pPr>
            <a:r>
              <a:rPr lang="en-US" dirty="0"/>
              <a:t>G: 126</a:t>
            </a:r>
          </a:p>
          <a:p>
            <a:pPr>
              <a:defRPr/>
            </a:pPr>
            <a:r>
              <a:rPr lang="en-US" dirty="0"/>
              <a:t>B: 189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5486400"/>
            <a:ext cx="1633538" cy="1154113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bIns="0" anchor="ctr"/>
          <a:lstStyle/>
          <a:p>
            <a:pPr>
              <a:defRPr/>
            </a:pPr>
            <a:r>
              <a:rPr lang="en-US" dirty="0"/>
              <a:t>R: 116</a:t>
            </a:r>
          </a:p>
          <a:p>
            <a:pPr>
              <a:defRPr/>
            </a:pPr>
            <a:r>
              <a:rPr lang="en-US" dirty="0"/>
              <a:t>G: 118</a:t>
            </a:r>
          </a:p>
          <a:p>
            <a:pPr>
              <a:defRPr/>
            </a:pPr>
            <a:r>
              <a:rPr lang="en-US" dirty="0"/>
              <a:t>B: 121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540375" y="5484813"/>
            <a:ext cx="1633538" cy="11557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74</a:t>
            </a:r>
          </a:p>
          <a:p>
            <a:pPr>
              <a:defRPr/>
            </a:pPr>
            <a:r>
              <a:rPr lang="en-US" dirty="0"/>
              <a:t>G: 25</a:t>
            </a:r>
          </a:p>
          <a:p>
            <a:pPr>
              <a:defRPr/>
            </a:pPr>
            <a:r>
              <a:rPr lang="en-US" dirty="0"/>
              <a:t>B: 19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45138" y="3190875"/>
            <a:ext cx="1633537" cy="1058863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189</a:t>
            </a:r>
          </a:p>
          <a:p>
            <a:pPr>
              <a:defRPr/>
            </a:pPr>
            <a:r>
              <a:rPr lang="en-US" dirty="0"/>
              <a:t>G: 120</a:t>
            </a:r>
          </a:p>
          <a:p>
            <a:pPr>
              <a:defRPr/>
            </a:pPr>
            <a:r>
              <a:rPr lang="en-US" dirty="0"/>
              <a:t>B: 36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45138" y="4291013"/>
            <a:ext cx="1633537" cy="11557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231</a:t>
            </a:r>
          </a:p>
          <a:p>
            <a:pPr>
              <a:defRPr/>
            </a:pPr>
            <a:r>
              <a:rPr lang="en-US" dirty="0"/>
              <a:t>G: 181</a:t>
            </a:r>
          </a:p>
          <a:p>
            <a:pPr>
              <a:defRPr/>
            </a:pPr>
            <a:r>
              <a:rPr lang="en-US" dirty="0"/>
              <a:t>B: 19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239000" y="1924050"/>
            <a:ext cx="1635125" cy="122555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232</a:t>
            </a:r>
          </a:p>
          <a:p>
            <a:pPr>
              <a:defRPr/>
            </a:pPr>
            <a:r>
              <a:rPr lang="en-US" dirty="0"/>
              <a:t>G: 211</a:t>
            </a:r>
          </a:p>
          <a:p>
            <a:pPr>
              <a:defRPr/>
            </a:pPr>
            <a:r>
              <a:rPr lang="en-US" dirty="0"/>
              <a:t>B: 165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39000" y="3190875"/>
            <a:ext cx="1635125" cy="1058863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220</a:t>
            </a:r>
          </a:p>
          <a:p>
            <a:pPr>
              <a:defRPr/>
            </a:pPr>
            <a:r>
              <a:rPr lang="en-US" dirty="0"/>
              <a:t>G: 145</a:t>
            </a:r>
          </a:p>
          <a:p>
            <a:pPr>
              <a:defRPr/>
            </a:pPr>
            <a:r>
              <a:rPr lang="en-US" dirty="0"/>
              <a:t>B: 174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04800" y="1920875"/>
            <a:ext cx="1633538" cy="122555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33</a:t>
            </a:r>
          </a:p>
          <a:p>
            <a:pPr>
              <a:defRPr/>
            </a:pPr>
            <a:r>
              <a:rPr lang="en-US" dirty="0"/>
              <a:t>B: 71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4800" y="4289425"/>
            <a:ext cx="1633538" cy="115411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0</a:t>
            </a:r>
          </a:p>
          <a:p>
            <a:pPr>
              <a:defRPr/>
            </a:pPr>
            <a:r>
              <a:rPr lang="en-US" dirty="0"/>
              <a:t>B: 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59213" y="1920875"/>
            <a:ext cx="1635125" cy="122555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130</a:t>
            </a:r>
          </a:p>
          <a:p>
            <a:pPr>
              <a:defRPr/>
            </a:pPr>
            <a:r>
              <a:rPr lang="en-US" dirty="0"/>
              <a:t>B: 192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545138" y="1924050"/>
            <a:ext cx="1633537" cy="122555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75</a:t>
            </a:r>
          </a:p>
          <a:p>
            <a:pPr>
              <a:defRPr/>
            </a:pPr>
            <a:r>
              <a:rPr lang="en-US" dirty="0"/>
              <a:t>G: 50</a:t>
            </a:r>
          </a:p>
          <a:p>
            <a:pPr>
              <a:defRPr/>
            </a:pPr>
            <a:r>
              <a:rPr lang="en-US" dirty="0"/>
              <a:t>B: 66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39000" y="5494338"/>
            <a:ext cx="1633538" cy="11557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R: 231</a:t>
            </a: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G: 231</a:t>
            </a: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B: 231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1486532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3865326" y="1269657"/>
            <a:ext cx="2887487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27551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1D88-218A-4181-A0A0-E1AD45707B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6207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F3130-7F34-4C4E-AC9C-39DA4A8374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7988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32E2C-3FA5-440D-8404-0BCC7E25E4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53307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8010_Powerpoint_Hom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8" t="50526" r="17249"/>
          <a:stretch>
            <a:fillRect/>
          </a:stretch>
        </p:blipFill>
        <p:spPr bwMode="auto">
          <a:xfrm>
            <a:off x="2808288" y="2257425"/>
            <a:ext cx="6335712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87338" y="3358256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293688" y="3628840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49403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69989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46380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90670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753260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743505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67292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127598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23239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488358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673253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1708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469746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353105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formal Cover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673766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">
    <p:bg>
      <p:bgPr>
        <a:solidFill>
          <a:srgbClr val="7476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9676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2">
    <p:bg>
      <p:bgPr>
        <a:solidFill>
          <a:srgbClr val="0082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1771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3">
    <p:bg>
      <p:bgPr>
        <a:solidFill>
          <a:srgbClr val="9C1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7823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4">
    <p:bg>
      <p:bgPr>
        <a:solidFill>
          <a:srgbClr val="5D4B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19856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5">
    <p:bg>
      <p:bgPr>
        <a:solidFill>
          <a:srgbClr val="898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12618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6">
    <p:bg>
      <p:bgPr>
        <a:solidFill>
          <a:srgbClr val="4B3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4048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7">
    <p:bg>
      <p:bgPr>
        <a:solidFill>
          <a:srgbClr val="BD7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75221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8">
    <p:bg>
      <p:bgPr>
        <a:solidFill>
          <a:srgbClr val="E7B5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028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9">
    <p:bg>
      <p:bgPr>
        <a:solidFill>
          <a:srgbClr val="4A19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1944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0">
    <p:bg>
      <p:bgPr>
        <a:solidFill>
          <a:srgbClr val="E8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84551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1">
    <p:bg>
      <p:bgPr>
        <a:solidFill>
          <a:srgbClr val="DC91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0057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2">
    <p:bg>
      <p:bgPr>
        <a:solidFill>
          <a:srgbClr val="717E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43054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/Agenda 13">
    <p:bg>
      <p:bgPr>
        <a:solidFill>
          <a:srgbClr val="E7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00218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er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293688" y="2110852"/>
            <a:ext cx="8566150" cy="4267723"/>
          </a:xfrm>
          <a:noFill/>
          <a:ln>
            <a:noFill/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94875-DDE2-4959-847B-6B7FDE6EF6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30006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eneral El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000" y="2243138"/>
            <a:ext cx="8572904" cy="4135437"/>
          </a:xfrm>
        </p:spPr>
        <p:txBody>
          <a:bodyPr/>
          <a:lstStyle>
            <a:lvl1pPr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07CFC-9F88-4AF7-8C18-C7707FE39A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66230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85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88334" y="5852688"/>
            <a:ext cx="3760392" cy="525886"/>
          </a:xfrm>
          <a:solidFill>
            <a:srgbClr val="717EBD"/>
          </a:solidFill>
        </p:spPr>
        <p:txBody>
          <a:bodyPr lIns="144000" tIns="108000" bIns="108000" anchor="b">
            <a:spAutoFit/>
          </a:bodyPr>
          <a:lstStyle>
            <a:lvl1pPr marL="0" indent="0">
              <a:spcBef>
                <a:spcPts val="0"/>
              </a:spcBef>
              <a:buFontTx/>
              <a:buNone/>
              <a:defRPr sz="2000" b="1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910FD-39FF-4A40-92A1-031016731F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79078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45466" y="2117185"/>
            <a:ext cx="4211470" cy="42613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140F8-C5DB-480E-9A66-C4871A7F5A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48323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356000" y="2243138"/>
            <a:ext cx="4500936" cy="4135436"/>
          </a:xfrm>
          <a:solidFill>
            <a:srgbClr val="0082C0"/>
          </a:solidFill>
        </p:spPr>
        <p:txBody>
          <a:bodyPr lIns="216000" tIns="144000" rIns="72000">
            <a:normAutofit/>
          </a:bodyPr>
          <a:lstStyle>
            <a:lvl1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1pPr>
            <a:lvl2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2pPr>
            <a:lvl3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3pPr>
            <a:lvl4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4pPr>
            <a:lvl5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BC5C7-84B3-46CD-8DA1-1BA768D24F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49645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">
    <p:bg>
      <p:bgPr>
        <a:solidFill>
          <a:srgbClr val="7476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843280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2">
    <p:bg>
      <p:bgPr>
        <a:solidFill>
          <a:srgbClr val="0082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725639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3">
    <p:bg>
      <p:bgPr>
        <a:solidFill>
          <a:srgbClr val="9C1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56353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4">
    <p:bg>
      <p:bgPr>
        <a:solidFill>
          <a:srgbClr val="5D4B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10185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5">
    <p:bg>
      <p:bgPr>
        <a:solidFill>
          <a:srgbClr val="898A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76802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6">
    <p:bg>
      <p:bgPr>
        <a:solidFill>
          <a:srgbClr val="4B3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260188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7">
    <p:bg>
      <p:bgPr>
        <a:solidFill>
          <a:srgbClr val="BD7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798844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8">
    <p:bg>
      <p:bgPr>
        <a:solidFill>
          <a:srgbClr val="E7B5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679581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9">
    <p:bg>
      <p:bgPr>
        <a:solidFill>
          <a:srgbClr val="4A19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046040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0">
    <p:bg>
      <p:bgPr>
        <a:solidFill>
          <a:srgbClr val="E8D3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96794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1">
    <p:bg>
      <p:bgPr>
        <a:solidFill>
          <a:srgbClr val="DC91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004696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2">
    <p:bg>
      <p:bgPr>
        <a:solidFill>
          <a:srgbClr val="717E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95187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13">
    <p:bg>
      <p:bgPr>
        <a:solidFill>
          <a:srgbClr val="E7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287338" y="16288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41254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our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59213" y="5486400"/>
            <a:ext cx="1635125" cy="1154113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>
              <a:defRPr/>
            </a:pPr>
            <a:r>
              <a:rPr lang="en-US" dirty="0"/>
              <a:t>R: 137</a:t>
            </a:r>
          </a:p>
          <a:p>
            <a:pPr>
              <a:defRPr/>
            </a:pPr>
            <a:r>
              <a:rPr lang="en-US" dirty="0"/>
              <a:t>G: 138</a:t>
            </a:r>
          </a:p>
          <a:p>
            <a:pPr>
              <a:defRPr/>
            </a:pPr>
            <a:r>
              <a:rPr lang="en-US" dirty="0"/>
              <a:t>B: 23</a:t>
            </a:r>
          </a:p>
        </p:txBody>
      </p:sp>
      <p:sp>
        <p:nvSpPr>
          <p:cNvPr id="7" name="Rectangle 6"/>
          <p:cNvSpPr/>
          <p:nvPr/>
        </p:nvSpPr>
        <p:spPr>
          <a:xfrm>
            <a:off x="3859213" y="3182938"/>
            <a:ext cx="1635125" cy="1058862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156</a:t>
            </a:r>
          </a:p>
          <a:p>
            <a:pPr>
              <a:defRPr/>
            </a:pPr>
            <a:r>
              <a:rPr lang="en-US" dirty="0"/>
              <a:t>G: 19</a:t>
            </a:r>
          </a:p>
          <a:p>
            <a:pPr>
              <a:defRPr/>
            </a:pPr>
            <a:r>
              <a:rPr lang="en-US" dirty="0"/>
              <a:t>B: 46</a:t>
            </a:r>
          </a:p>
        </p:txBody>
      </p:sp>
      <p:sp>
        <p:nvSpPr>
          <p:cNvPr id="8" name="Rectangle 7"/>
          <p:cNvSpPr/>
          <p:nvPr/>
        </p:nvSpPr>
        <p:spPr>
          <a:xfrm>
            <a:off x="3859213" y="4291013"/>
            <a:ext cx="1635125" cy="11557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93</a:t>
            </a:r>
          </a:p>
          <a:p>
            <a:pPr>
              <a:defRPr/>
            </a:pPr>
            <a:r>
              <a:rPr lang="en-US" dirty="0"/>
              <a:t>G: 75</a:t>
            </a:r>
          </a:p>
          <a:p>
            <a:pPr>
              <a:defRPr/>
            </a:pPr>
            <a:r>
              <a:rPr lang="en-US" dirty="0"/>
              <a:t>B: 10</a:t>
            </a:r>
          </a:p>
        </p:txBody>
      </p:sp>
      <p:sp>
        <p:nvSpPr>
          <p:cNvPr id="9" name="Rectangle 8"/>
          <p:cNvSpPr/>
          <p:nvPr/>
        </p:nvSpPr>
        <p:spPr>
          <a:xfrm>
            <a:off x="7234238" y="4291013"/>
            <a:ext cx="1633537" cy="11557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113</a:t>
            </a:r>
          </a:p>
          <a:p>
            <a:pPr>
              <a:defRPr/>
            </a:pPr>
            <a:r>
              <a:rPr lang="en-US" dirty="0"/>
              <a:t>G: 126</a:t>
            </a:r>
          </a:p>
          <a:p>
            <a:pPr>
              <a:defRPr/>
            </a:pPr>
            <a:r>
              <a:rPr lang="en-US" dirty="0"/>
              <a:t>B: 189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5486400"/>
            <a:ext cx="1633538" cy="1154113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bIns="0" anchor="ctr"/>
          <a:lstStyle/>
          <a:p>
            <a:pPr>
              <a:defRPr/>
            </a:pPr>
            <a:r>
              <a:rPr lang="en-US" dirty="0"/>
              <a:t>R: 116</a:t>
            </a:r>
          </a:p>
          <a:p>
            <a:pPr>
              <a:defRPr/>
            </a:pPr>
            <a:r>
              <a:rPr lang="en-US" dirty="0"/>
              <a:t>G: 118</a:t>
            </a:r>
          </a:p>
          <a:p>
            <a:pPr>
              <a:defRPr/>
            </a:pPr>
            <a:r>
              <a:rPr lang="en-US" dirty="0"/>
              <a:t>B: 121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540375" y="5484813"/>
            <a:ext cx="1633538" cy="11557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74</a:t>
            </a:r>
          </a:p>
          <a:p>
            <a:pPr>
              <a:defRPr/>
            </a:pPr>
            <a:r>
              <a:rPr lang="en-US" dirty="0"/>
              <a:t>G: 25</a:t>
            </a:r>
          </a:p>
          <a:p>
            <a:pPr>
              <a:defRPr/>
            </a:pPr>
            <a:r>
              <a:rPr lang="en-US" dirty="0"/>
              <a:t>B: 19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45138" y="3190875"/>
            <a:ext cx="1633537" cy="1058863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189</a:t>
            </a:r>
          </a:p>
          <a:p>
            <a:pPr>
              <a:defRPr/>
            </a:pPr>
            <a:r>
              <a:rPr lang="en-US" dirty="0"/>
              <a:t>G: 120</a:t>
            </a:r>
          </a:p>
          <a:p>
            <a:pPr>
              <a:defRPr/>
            </a:pPr>
            <a:r>
              <a:rPr lang="en-US" dirty="0"/>
              <a:t>B: 36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45138" y="4291013"/>
            <a:ext cx="1633537" cy="11557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231</a:t>
            </a:r>
          </a:p>
          <a:p>
            <a:pPr>
              <a:defRPr/>
            </a:pPr>
            <a:r>
              <a:rPr lang="en-US" dirty="0"/>
              <a:t>G: 181</a:t>
            </a:r>
          </a:p>
          <a:p>
            <a:pPr>
              <a:defRPr/>
            </a:pPr>
            <a:r>
              <a:rPr lang="en-US" dirty="0"/>
              <a:t>B: 19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239000" y="1924050"/>
            <a:ext cx="1635125" cy="122555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232</a:t>
            </a:r>
          </a:p>
          <a:p>
            <a:pPr>
              <a:defRPr/>
            </a:pPr>
            <a:r>
              <a:rPr lang="en-US" dirty="0"/>
              <a:t>G: 211</a:t>
            </a:r>
          </a:p>
          <a:p>
            <a:pPr>
              <a:defRPr/>
            </a:pPr>
            <a:r>
              <a:rPr lang="en-US" dirty="0"/>
              <a:t>B: 165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39000" y="3190875"/>
            <a:ext cx="1635125" cy="1058863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220</a:t>
            </a:r>
          </a:p>
          <a:p>
            <a:pPr>
              <a:defRPr/>
            </a:pPr>
            <a:r>
              <a:rPr lang="en-US" dirty="0"/>
              <a:t>G: 145</a:t>
            </a:r>
          </a:p>
          <a:p>
            <a:pPr>
              <a:defRPr/>
            </a:pPr>
            <a:r>
              <a:rPr lang="en-US" dirty="0"/>
              <a:t>B: 174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04800" y="1920875"/>
            <a:ext cx="1633538" cy="122555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33</a:t>
            </a:r>
          </a:p>
          <a:p>
            <a:pPr>
              <a:defRPr/>
            </a:pPr>
            <a:r>
              <a:rPr lang="en-US" dirty="0"/>
              <a:t>B: 71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4800" y="4289425"/>
            <a:ext cx="1633538" cy="115411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0</a:t>
            </a:r>
          </a:p>
          <a:p>
            <a:pPr>
              <a:defRPr/>
            </a:pPr>
            <a:r>
              <a:rPr lang="en-US" dirty="0"/>
              <a:t>B: 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59213" y="1920875"/>
            <a:ext cx="1635125" cy="122555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>
              <a:defRPr/>
            </a:pPr>
            <a:r>
              <a:rPr lang="en-US" dirty="0"/>
              <a:t>R: 0</a:t>
            </a:r>
          </a:p>
          <a:p>
            <a:pPr>
              <a:defRPr/>
            </a:pPr>
            <a:r>
              <a:rPr lang="en-US" dirty="0"/>
              <a:t>G: 130</a:t>
            </a:r>
          </a:p>
          <a:p>
            <a:pPr>
              <a:defRPr/>
            </a:pPr>
            <a:r>
              <a:rPr lang="en-US" dirty="0"/>
              <a:t>B: 192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545138" y="1924050"/>
            <a:ext cx="1633537" cy="122555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>
              <a:defRPr/>
            </a:pPr>
            <a:r>
              <a:rPr lang="en-US" dirty="0"/>
              <a:t>R: 75</a:t>
            </a:r>
          </a:p>
          <a:p>
            <a:pPr>
              <a:defRPr/>
            </a:pPr>
            <a:r>
              <a:rPr lang="en-US" dirty="0"/>
              <a:t>G: 50</a:t>
            </a:r>
          </a:p>
          <a:p>
            <a:pPr>
              <a:defRPr/>
            </a:pPr>
            <a:r>
              <a:rPr lang="en-US" dirty="0"/>
              <a:t>B: 66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239000" y="5494338"/>
            <a:ext cx="1633538" cy="11557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R: 231</a:t>
            </a: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G: 231</a:t>
            </a: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B: 231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1486532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3865326" y="1269657"/>
            <a:ext cx="2887487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21136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1D88-218A-4181-A0A0-E1AD45707B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03576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F3130-7F34-4C4E-AC9C-39DA4A8374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884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32E2C-3FA5-440D-8404-0BCC7E25E4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5165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C6D90-5A5D-498D-B921-B50AF15A5786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DDCBF-0F32-44EE-A1CD-8D32829A53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69132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379D2-41CE-4055-AEC9-5C8E417B5EFB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50F42-47EA-4B57-960F-AF312737B2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4782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3207B-E1A9-4A91-8AA2-C1E2FF6B5C7B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8CC4A-6572-4622-8B8B-69A64D999C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45227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8E5FB-29F9-4063-9B7B-F8DC5A8C624F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84F14-F892-4128-877B-8BB839FD8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12957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253AC-27B0-4895-8C85-1D928B6F4A4B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32D4-0B8F-445A-B1FB-81453FD3BC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20116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90B87-B2C7-4645-9F03-888F74A3F170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781AE-7D9C-4BFD-9E9C-F5C9D6C415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8586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824D7-E7B7-40CA-99E1-EE54C2FEDE4A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8B70F-C1B1-412B-BFF1-6964F5FFC9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370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2E650-7E18-4A1C-8476-02FBF76E10C7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150DE-052D-46B9-A131-2AC6663330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27713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A06A3-4A5D-4B64-99F7-18DCF8090511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9B7BE-C5DF-4076-901C-FFC16B7C1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88261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C59CC-0BEC-431C-9D45-9C7E91D91BBF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80B35-3475-4541-8437-DA83A0EA19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2521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ACD9D-0002-4101-BE1E-E04CB384DF34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E3925-963F-46A8-960F-E7CCC51AC7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24961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m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8010_Powerpoint_Hom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8" t="50526" r="17249"/>
          <a:stretch>
            <a:fillRect/>
          </a:stretch>
        </p:blipFill>
        <p:spPr bwMode="auto">
          <a:xfrm>
            <a:off x="2808288" y="2257425"/>
            <a:ext cx="6335712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287338" y="3358256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293688" y="3628840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540007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753475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177971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346018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192289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432606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8488756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249159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9019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718313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503155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5461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703020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316452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l Cover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93688" y="2243138"/>
            <a:ext cx="8567737" cy="41402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defRPr/>
            </a:pPr>
            <a:endParaRPr lang="en-US" sz="2400" b="1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2527408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20000" y="3012228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720000" y="3736112"/>
            <a:ext cx="8572500" cy="336516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00214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720000" y="4006696"/>
            <a:ext cx="8566150" cy="1503836"/>
          </a:xfrm>
        </p:spPr>
        <p:txBody>
          <a:bodyPr tIns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180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34275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16719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42545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46552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77657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51241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52119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39703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70987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92944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4644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84146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E7E7E7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61925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/Agenda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87338" y="2123512"/>
            <a:ext cx="8569325" cy="39687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08599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293688" y="2110852"/>
            <a:ext cx="8566150" cy="4267723"/>
          </a:xfrm>
          <a:noFill/>
          <a:ln>
            <a:noFill/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E0B26-9807-4569-8DE6-31B7369E8B5C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03285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El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000" y="2243138"/>
            <a:ext cx="8572904" cy="4135437"/>
          </a:xfrm>
        </p:spPr>
        <p:txBody>
          <a:bodyPr/>
          <a:lstStyle>
            <a:lvl1pPr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CFD5B-0D24-41AE-B6E7-9745E7B02328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27571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85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88334" y="5852688"/>
            <a:ext cx="3760392" cy="525886"/>
          </a:xfrm>
          <a:solidFill>
            <a:srgbClr val="717EBD"/>
          </a:solidFill>
        </p:spPr>
        <p:txBody>
          <a:bodyPr lIns="144000" tIns="108000" bIns="108000" anchor="b">
            <a:spAutoFit/>
          </a:bodyPr>
          <a:lstStyle>
            <a:lvl1pPr marL="0" indent="0">
              <a:spcBef>
                <a:spcPts val="0"/>
              </a:spcBef>
              <a:buFontTx/>
              <a:buNone/>
              <a:defRPr sz="2000" b="1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E4BE-6F59-4B2D-81B6-21E4B12B911E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26346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45466" y="2117185"/>
            <a:ext cx="4211470" cy="42613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57F2A-6549-45FA-96B6-53DFFBC85997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21611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6936756" cy="485775"/>
          </a:xfrm>
        </p:spPr>
        <p:txBody>
          <a:bodyPr tIns="0">
            <a:noAutofit/>
          </a:bodyPr>
          <a:lstStyle>
            <a:lvl1pPr marL="0" indent="0" algn="l">
              <a:spcBef>
                <a:spcPts val="0"/>
              </a:spcBef>
              <a:buFontTx/>
              <a:buNone/>
              <a:defRPr sz="2600" b="0">
                <a:solidFill>
                  <a:srgbClr val="747679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356000" y="2243138"/>
            <a:ext cx="4500936" cy="4135436"/>
          </a:xfrm>
          <a:solidFill>
            <a:srgbClr val="0082C0"/>
          </a:solidFill>
        </p:spPr>
        <p:txBody>
          <a:bodyPr lIns="216000" tIns="144000" rIns="72000">
            <a:normAutofit/>
          </a:bodyPr>
          <a:lstStyle>
            <a:lvl1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1pPr>
            <a:lvl2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2pPr>
            <a:lvl3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3pPr>
            <a:lvl4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4pPr>
            <a:lvl5pPr>
              <a:spcBef>
                <a:spcPts val="400"/>
              </a:spcBef>
              <a:buFontTx/>
              <a:buNone/>
              <a:defRPr sz="17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288000" y="2243138"/>
            <a:ext cx="4068000" cy="4159222"/>
          </a:xfrm>
        </p:spPr>
        <p:txBody>
          <a:bodyPr rtlCol="0">
            <a:normAutofit/>
          </a:bodyPr>
          <a:lstStyle>
            <a:lvl1pPr marL="266700" marR="0" indent="-2667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15B7B-BE98-431D-AB5A-5DCA4B1B628B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404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816799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217916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31290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E7E7E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0816410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1726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912291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91955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196985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48356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061814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663885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E7E7E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860873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00" y="2149552"/>
            <a:ext cx="8571838" cy="443030"/>
          </a:xfrm>
        </p:spPr>
        <p:txBody>
          <a:bodyPr tIns="0" anchor="t"/>
          <a:lstStyle>
            <a:lvl1pPr>
              <a:defRPr>
                <a:solidFill>
                  <a:srgbClr val="002147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7338" y="2634372"/>
            <a:ext cx="8572500" cy="546100"/>
          </a:xfrm>
        </p:spPr>
        <p:txBody>
          <a:bodyPr tIns="0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600" b="0" i="0"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478842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3859213" y="5486400"/>
            <a:ext cx="1635125" cy="1154113"/>
          </a:xfrm>
          <a:prstGeom prst="rect">
            <a:avLst/>
          </a:prstGeom>
          <a:solidFill>
            <a:srgbClr val="898A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137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138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23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859213" y="3182938"/>
            <a:ext cx="1635125" cy="1058862"/>
          </a:xfrm>
          <a:prstGeom prst="rect">
            <a:avLst/>
          </a:prstGeom>
          <a:solidFill>
            <a:srgbClr val="9C13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156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19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46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859213" y="4291013"/>
            <a:ext cx="1635125" cy="1155700"/>
          </a:xfrm>
          <a:prstGeom prst="rect">
            <a:avLst/>
          </a:prstGeom>
          <a:solidFill>
            <a:srgbClr val="5D4B0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93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75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10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234238" y="4291013"/>
            <a:ext cx="1633537" cy="1155700"/>
          </a:xfrm>
          <a:prstGeom prst="rect">
            <a:avLst/>
          </a:prstGeom>
          <a:solidFill>
            <a:srgbClr val="717E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113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126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189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04800" y="5486400"/>
            <a:ext cx="1633538" cy="1154113"/>
          </a:xfrm>
          <a:prstGeom prst="rect">
            <a:avLst/>
          </a:prstGeom>
          <a:solidFill>
            <a:srgbClr val="74767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116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118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121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540375" y="5484813"/>
            <a:ext cx="1633538" cy="1155700"/>
          </a:xfrm>
          <a:prstGeom prst="rect">
            <a:avLst/>
          </a:prstGeom>
          <a:solidFill>
            <a:srgbClr val="4A19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74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25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19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5545138" y="3190875"/>
            <a:ext cx="1633537" cy="1058863"/>
          </a:xfrm>
          <a:prstGeom prst="rect">
            <a:avLst/>
          </a:prstGeom>
          <a:solidFill>
            <a:srgbClr val="BD78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189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120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36</a:t>
            </a:r>
          </a:p>
        </p:txBody>
      </p:sp>
      <p:sp>
        <p:nvSpPr>
          <p:cNvPr id="13" name="Rectangle 12"/>
          <p:cNvSpPr/>
          <p:nvPr userDrawn="1"/>
        </p:nvSpPr>
        <p:spPr>
          <a:xfrm>
            <a:off x="5545138" y="4291013"/>
            <a:ext cx="1633537" cy="1155700"/>
          </a:xfrm>
          <a:prstGeom prst="rect">
            <a:avLst/>
          </a:prstGeom>
          <a:solidFill>
            <a:srgbClr val="E7B51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231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181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19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7239000" y="1924050"/>
            <a:ext cx="1635125" cy="1225550"/>
          </a:xfrm>
          <a:prstGeom prst="rect">
            <a:avLst/>
          </a:prstGeom>
          <a:solidFill>
            <a:srgbClr val="E8D3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232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211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165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7239000" y="3190875"/>
            <a:ext cx="1635125" cy="1058863"/>
          </a:xfrm>
          <a:prstGeom prst="rect">
            <a:avLst/>
          </a:prstGeom>
          <a:solidFill>
            <a:srgbClr val="DC91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220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145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174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304800" y="1920875"/>
            <a:ext cx="1633538" cy="1225550"/>
          </a:xfrm>
          <a:prstGeom prst="rect">
            <a:avLst/>
          </a:prstGeom>
          <a:solidFill>
            <a:srgbClr val="00214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33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71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304800" y="4289425"/>
            <a:ext cx="1633538" cy="115411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tIns="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0</a:t>
            </a:r>
          </a:p>
        </p:txBody>
      </p:sp>
      <p:sp>
        <p:nvSpPr>
          <p:cNvPr id="19" name="Rectangle 18"/>
          <p:cNvSpPr/>
          <p:nvPr userDrawn="1"/>
        </p:nvSpPr>
        <p:spPr>
          <a:xfrm>
            <a:off x="3859213" y="1920875"/>
            <a:ext cx="1635125" cy="1225550"/>
          </a:xfrm>
          <a:prstGeom prst="rect">
            <a:avLst/>
          </a:prstGeom>
          <a:solidFill>
            <a:srgbClr val="0082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rIns="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130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192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5545138" y="1924050"/>
            <a:ext cx="1633537" cy="1225550"/>
          </a:xfrm>
          <a:prstGeom prst="rect">
            <a:avLst/>
          </a:prstGeom>
          <a:solidFill>
            <a:srgbClr val="4B32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bIns="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R: 75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G: 50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prstClr val="white"/>
                </a:solidFill>
              </a:rPr>
              <a:t>B: 66</a:t>
            </a:r>
          </a:p>
        </p:txBody>
      </p:sp>
      <p:sp>
        <p:nvSpPr>
          <p:cNvPr id="21" name="Rectangle 20"/>
          <p:cNvSpPr/>
          <p:nvPr userDrawn="1"/>
        </p:nvSpPr>
        <p:spPr>
          <a:xfrm>
            <a:off x="7239000" y="5494338"/>
            <a:ext cx="1633538" cy="115570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04000" anchor="ctr"/>
          <a:lstStyle/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2147"/>
                </a:solidFill>
              </a:rPr>
              <a:t>R: 231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2147"/>
                </a:solidFill>
              </a:rPr>
              <a:t>G: 231</a:t>
            </a:r>
          </a:p>
          <a:p>
            <a:pPr algn="l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2147"/>
                </a:solidFill>
              </a:rPr>
              <a:t>B: 231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287338" y="1269657"/>
            <a:ext cx="1486532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3865326" y="1269657"/>
            <a:ext cx="2887487" cy="485775"/>
          </a:xfrm>
        </p:spPr>
        <p:txBody>
          <a:bodyPr/>
          <a:lstStyle>
            <a:lvl1pPr>
              <a:buNone/>
              <a:defRPr>
                <a:solidFill>
                  <a:srgbClr val="747679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047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26" Type="http://schemas.openxmlformats.org/officeDocument/2006/relationships/slideLayout" Target="../slideLayouts/slideLayout76.xml"/><Relationship Id="rId39" Type="http://schemas.openxmlformats.org/officeDocument/2006/relationships/slideLayout" Target="../slideLayouts/slideLayout89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34" Type="http://schemas.openxmlformats.org/officeDocument/2006/relationships/slideLayout" Target="../slideLayouts/slideLayout84.xml"/><Relationship Id="rId42" Type="http://schemas.openxmlformats.org/officeDocument/2006/relationships/slideLayout" Target="../slideLayouts/slideLayout92.xml"/><Relationship Id="rId47" Type="http://schemas.openxmlformats.org/officeDocument/2006/relationships/slideLayout" Target="../slideLayouts/slideLayout97.xml"/><Relationship Id="rId50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5" Type="http://schemas.openxmlformats.org/officeDocument/2006/relationships/slideLayout" Target="../slideLayouts/slideLayout75.xml"/><Relationship Id="rId33" Type="http://schemas.openxmlformats.org/officeDocument/2006/relationships/slideLayout" Target="../slideLayouts/slideLayout83.xml"/><Relationship Id="rId38" Type="http://schemas.openxmlformats.org/officeDocument/2006/relationships/slideLayout" Target="../slideLayouts/slideLayout88.xml"/><Relationship Id="rId46" Type="http://schemas.openxmlformats.org/officeDocument/2006/relationships/slideLayout" Target="../slideLayouts/slideLayout96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29" Type="http://schemas.openxmlformats.org/officeDocument/2006/relationships/slideLayout" Target="../slideLayouts/slideLayout79.xml"/><Relationship Id="rId41" Type="http://schemas.openxmlformats.org/officeDocument/2006/relationships/slideLayout" Target="../slideLayouts/slideLayout91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24" Type="http://schemas.openxmlformats.org/officeDocument/2006/relationships/slideLayout" Target="../slideLayouts/slideLayout74.xml"/><Relationship Id="rId32" Type="http://schemas.openxmlformats.org/officeDocument/2006/relationships/slideLayout" Target="../slideLayouts/slideLayout82.xml"/><Relationship Id="rId37" Type="http://schemas.openxmlformats.org/officeDocument/2006/relationships/slideLayout" Target="../slideLayouts/slideLayout87.xml"/><Relationship Id="rId40" Type="http://schemas.openxmlformats.org/officeDocument/2006/relationships/slideLayout" Target="../slideLayouts/slideLayout90.xml"/><Relationship Id="rId45" Type="http://schemas.openxmlformats.org/officeDocument/2006/relationships/slideLayout" Target="../slideLayouts/slideLayout95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slideLayout" Target="../slideLayouts/slideLayout73.xml"/><Relationship Id="rId28" Type="http://schemas.openxmlformats.org/officeDocument/2006/relationships/slideLayout" Target="../slideLayouts/slideLayout78.xml"/><Relationship Id="rId36" Type="http://schemas.openxmlformats.org/officeDocument/2006/relationships/slideLayout" Target="../slideLayouts/slideLayout86.xml"/><Relationship Id="rId49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31" Type="http://schemas.openxmlformats.org/officeDocument/2006/relationships/slideLayout" Target="../slideLayouts/slideLayout81.xml"/><Relationship Id="rId44" Type="http://schemas.openxmlformats.org/officeDocument/2006/relationships/slideLayout" Target="../slideLayouts/slideLayout94.xml"/><Relationship Id="rId52" Type="http://schemas.openxmlformats.org/officeDocument/2006/relationships/image" Target="../media/image3.jpeg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Relationship Id="rId27" Type="http://schemas.openxmlformats.org/officeDocument/2006/relationships/slideLayout" Target="../slideLayouts/slideLayout77.xml"/><Relationship Id="rId30" Type="http://schemas.openxmlformats.org/officeDocument/2006/relationships/slideLayout" Target="../slideLayouts/slideLayout80.xml"/><Relationship Id="rId35" Type="http://schemas.openxmlformats.org/officeDocument/2006/relationships/slideLayout" Target="../slideLayouts/slideLayout85.xml"/><Relationship Id="rId43" Type="http://schemas.openxmlformats.org/officeDocument/2006/relationships/slideLayout" Target="../slideLayouts/slideLayout93.xml"/><Relationship Id="rId48" Type="http://schemas.openxmlformats.org/officeDocument/2006/relationships/slideLayout" Target="../slideLayouts/slideLayout98.xml"/><Relationship Id="rId8" Type="http://schemas.openxmlformats.org/officeDocument/2006/relationships/slideLayout" Target="../slideLayouts/slideLayout58.xml"/><Relationship Id="rId5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24.xml"/><Relationship Id="rId18" Type="http://schemas.openxmlformats.org/officeDocument/2006/relationships/slideLayout" Target="../slideLayouts/slideLayout129.xml"/><Relationship Id="rId26" Type="http://schemas.openxmlformats.org/officeDocument/2006/relationships/slideLayout" Target="../slideLayouts/slideLayout137.xml"/><Relationship Id="rId39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14.xml"/><Relationship Id="rId21" Type="http://schemas.openxmlformats.org/officeDocument/2006/relationships/slideLayout" Target="../slideLayouts/slideLayout132.xml"/><Relationship Id="rId34" Type="http://schemas.openxmlformats.org/officeDocument/2006/relationships/slideLayout" Target="../slideLayouts/slideLayout145.xml"/><Relationship Id="rId42" Type="http://schemas.openxmlformats.org/officeDocument/2006/relationships/slideLayout" Target="../slideLayouts/slideLayout153.xml"/><Relationship Id="rId47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23.xml"/><Relationship Id="rId17" Type="http://schemas.openxmlformats.org/officeDocument/2006/relationships/slideLayout" Target="../slideLayouts/slideLayout128.xml"/><Relationship Id="rId25" Type="http://schemas.openxmlformats.org/officeDocument/2006/relationships/slideLayout" Target="../slideLayouts/slideLayout136.xml"/><Relationship Id="rId33" Type="http://schemas.openxmlformats.org/officeDocument/2006/relationships/slideLayout" Target="../slideLayouts/slideLayout144.xml"/><Relationship Id="rId38" Type="http://schemas.openxmlformats.org/officeDocument/2006/relationships/slideLayout" Target="../slideLayouts/slideLayout149.xml"/><Relationship Id="rId46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13.xml"/><Relationship Id="rId16" Type="http://schemas.openxmlformats.org/officeDocument/2006/relationships/slideLayout" Target="../slideLayouts/slideLayout127.xml"/><Relationship Id="rId20" Type="http://schemas.openxmlformats.org/officeDocument/2006/relationships/slideLayout" Target="../slideLayouts/slideLayout131.xml"/><Relationship Id="rId29" Type="http://schemas.openxmlformats.org/officeDocument/2006/relationships/slideLayout" Target="../slideLayouts/slideLayout140.xml"/><Relationship Id="rId41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24" Type="http://schemas.openxmlformats.org/officeDocument/2006/relationships/slideLayout" Target="../slideLayouts/slideLayout135.xml"/><Relationship Id="rId32" Type="http://schemas.openxmlformats.org/officeDocument/2006/relationships/slideLayout" Target="../slideLayouts/slideLayout143.xml"/><Relationship Id="rId37" Type="http://schemas.openxmlformats.org/officeDocument/2006/relationships/slideLayout" Target="../slideLayouts/slideLayout148.xml"/><Relationship Id="rId40" Type="http://schemas.openxmlformats.org/officeDocument/2006/relationships/slideLayout" Target="../slideLayouts/slideLayout151.xml"/><Relationship Id="rId45" Type="http://schemas.openxmlformats.org/officeDocument/2006/relationships/slideLayout" Target="../slideLayouts/slideLayout156.xml"/><Relationship Id="rId5" Type="http://schemas.openxmlformats.org/officeDocument/2006/relationships/slideLayout" Target="../slideLayouts/slideLayout116.xml"/><Relationship Id="rId15" Type="http://schemas.openxmlformats.org/officeDocument/2006/relationships/slideLayout" Target="../slideLayouts/slideLayout126.xml"/><Relationship Id="rId23" Type="http://schemas.openxmlformats.org/officeDocument/2006/relationships/slideLayout" Target="../slideLayouts/slideLayout134.xml"/><Relationship Id="rId28" Type="http://schemas.openxmlformats.org/officeDocument/2006/relationships/slideLayout" Target="../slideLayouts/slideLayout139.xml"/><Relationship Id="rId36" Type="http://schemas.openxmlformats.org/officeDocument/2006/relationships/slideLayout" Target="../slideLayouts/slideLayout147.xml"/><Relationship Id="rId49" Type="http://schemas.openxmlformats.org/officeDocument/2006/relationships/image" Target="../media/image1.jpeg"/><Relationship Id="rId10" Type="http://schemas.openxmlformats.org/officeDocument/2006/relationships/slideLayout" Target="../slideLayouts/slideLayout121.xml"/><Relationship Id="rId19" Type="http://schemas.openxmlformats.org/officeDocument/2006/relationships/slideLayout" Target="../slideLayouts/slideLayout130.xml"/><Relationship Id="rId31" Type="http://schemas.openxmlformats.org/officeDocument/2006/relationships/slideLayout" Target="../slideLayouts/slideLayout142.xml"/><Relationship Id="rId44" Type="http://schemas.openxmlformats.org/officeDocument/2006/relationships/slideLayout" Target="../slideLayouts/slideLayout155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Relationship Id="rId14" Type="http://schemas.openxmlformats.org/officeDocument/2006/relationships/slideLayout" Target="../slideLayouts/slideLayout125.xml"/><Relationship Id="rId22" Type="http://schemas.openxmlformats.org/officeDocument/2006/relationships/slideLayout" Target="../slideLayouts/slideLayout133.xml"/><Relationship Id="rId27" Type="http://schemas.openxmlformats.org/officeDocument/2006/relationships/slideLayout" Target="../slideLayouts/slideLayout138.xml"/><Relationship Id="rId30" Type="http://schemas.openxmlformats.org/officeDocument/2006/relationships/slideLayout" Target="../slideLayouts/slideLayout141.xml"/><Relationship Id="rId35" Type="http://schemas.openxmlformats.org/officeDocument/2006/relationships/slideLayout" Target="../slideLayouts/slideLayout146.xml"/><Relationship Id="rId43" Type="http://schemas.openxmlformats.org/officeDocument/2006/relationships/slideLayout" Target="../slideLayouts/slideLayout154.xml"/><Relationship Id="rId48" Type="http://schemas.openxmlformats.org/officeDocument/2006/relationships/theme" Target="../theme/theme4.xml"/><Relationship Id="rId8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87338" y="0"/>
            <a:ext cx="69373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87338" y="2116138"/>
            <a:ext cx="8574087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1825" y="6402388"/>
            <a:ext cx="813593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 b="1">
                <a:solidFill>
                  <a:srgbClr val="002147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7338" y="6391275"/>
            <a:ext cx="344487" cy="360363"/>
          </a:xfrm>
          <a:prstGeom prst="rect">
            <a:avLst/>
          </a:prstGeom>
        </p:spPr>
        <p:txBody>
          <a:bodyPr vert="horz" lIns="0" tIns="45720" rIns="0" bIns="0" rtlCol="0" anchor="ctr" anchorCtr="0"/>
          <a:lstStyle>
            <a:lvl1pPr algn="l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059A378-9C1F-4E55-AF28-F088E27516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1" name="Picture 9" descr="8010_Powerpoint_Page.jpg"/>
          <p:cNvPicPr>
            <a:picLocks noChangeAspect="1"/>
          </p:cNvPicPr>
          <p:nvPr/>
        </p:nvPicPr>
        <p:blipFill>
          <a:blip r:embed="rId5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" b="77174"/>
          <a:stretch>
            <a:fillRect/>
          </a:stretch>
        </p:blipFill>
        <p:spPr bwMode="auto">
          <a:xfrm>
            <a:off x="7281863" y="0"/>
            <a:ext cx="1584325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  <p:sldLayoutId id="2147484007" r:id="rId12"/>
    <p:sldLayoutId id="2147484008" r:id="rId13"/>
    <p:sldLayoutId id="2147484009" r:id="rId14"/>
    <p:sldLayoutId id="2147484010" r:id="rId15"/>
    <p:sldLayoutId id="2147484011" r:id="rId16"/>
    <p:sldLayoutId id="2147484012" r:id="rId17"/>
    <p:sldLayoutId id="2147484013" r:id="rId18"/>
    <p:sldLayoutId id="2147484014" r:id="rId19"/>
    <p:sldLayoutId id="2147484015" r:id="rId20"/>
    <p:sldLayoutId id="2147484016" r:id="rId21"/>
    <p:sldLayoutId id="2147484017" r:id="rId22"/>
    <p:sldLayoutId id="2147484018" r:id="rId23"/>
    <p:sldLayoutId id="2147484019" r:id="rId24"/>
    <p:sldLayoutId id="2147484020" r:id="rId25"/>
    <p:sldLayoutId id="2147484021" r:id="rId26"/>
    <p:sldLayoutId id="2147484022" r:id="rId27"/>
    <p:sldLayoutId id="2147484023" r:id="rId28"/>
    <p:sldLayoutId id="2147483980" r:id="rId29"/>
    <p:sldLayoutId id="2147483981" r:id="rId30"/>
    <p:sldLayoutId id="2147483982" r:id="rId31"/>
    <p:sldLayoutId id="2147483983" r:id="rId32"/>
    <p:sldLayoutId id="2147483984" r:id="rId33"/>
    <p:sldLayoutId id="2147484024" r:id="rId34"/>
    <p:sldLayoutId id="2147484025" r:id="rId35"/>
    <p:sldLayoutId id="2147484026" r:id="rId36"/>
    <p:sldLayoutId id="2147484027" r:id="rId37"/>
    <p:sldLayoutId id="2147484028" r:id="rId38"/>
    <p:sldLayoutId id="2147484029" r:id="rId39"/>
    <p:sldLayoutId id="2147484030" r:id="rId40"/>
    <p:sldLayoutId id="2147484031" r:id="rId41"/>
    <p:sldLayoutId id="2147484032" r:id="rId42"/>
    <p:sldLayoutId id="2147484033" r:id="rId43"/>
    <p:sldLayoutId id="2147484034" r:id="rId44"/>
    <p:sldLayoutId id="2147484035" r:id="rId45"/>
    <p:sldLayoutId id="2147484036" r:id="rId46"/>
    <p:sldLayoutId id="2147484037" r:id="rId47"/>
    <p:sldLayoutId id="2147484038" r:id="rId48"/>
    <p:sldLayoutId id="2147484039" r:id="rId49"/>
    <p:sldLayoutId id="2147484040" r:id="rId50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600" b="1" kern="1200">
          <a:solidFill>
            <a:srgbClr val="002147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9pPr>
    </p:titleStyle>
    <p:bodyStyle>
      <a:lvl1pPr marL="266700" indent="-2667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1pPr>
      <a:lvl2pPr marL="625475" indent="-358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892175" indent="-2667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168400" indent="-2762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1343025" indent="-1746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87338" y="0"/>
            <a:ext cx="69373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87338" y="2116138"/>
            <a:ext cx="8574087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59831" y="6402388"/>
            <a:ext cx="570793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 b="1">
                <a:solidFill>
                  <a:srgbClr val="002147"/>
                </a:solidFill>
              </a:defRPr>
            </a:lvl1pPr>
          </a:lstStyle>
          <a:p>
            <a:pPr>
              <a:defRPr/>
            </a:pP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7338" y="6391275"/>
            <a:ext cx="2700486" cy="360363"/>
          </a:xfrm>
          <a:prstGeom prst="rect">
            <a:avLst/>
          </a:prstGeom>
        </p:spPr>
        <p:txBody>
          <a:bodyPr vert="horz" lIns="0" tIns="45720" rIns="0" bIns="0" rtlCol="0" anchor="ctr" anchorCtr="0"/>
          <a:lstStyle>
            <a:lvl1pPr algn="l">
              <a:defRPr sz="1200" b="1">
                <a:solidFill>
                  <a:srgbClr val="000066"/>
                </a:solidFill>
              </a:defRPr>
            </a:lvl1pPr>
          </a:lstStyle>
          <a:p>
            <a:pPr>
              <a:defRPr/>
            </a:pPr>
            <a:r>
              <a:rPr lang="en-GB" dirty="0" smtClean="0"/>
              <a:t>www.oxfordscholarship.com</a:t>
            </a: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306770" y="1412776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1" name="Picture 9" descr="8010_Powerpoint_Page.jpg"/>
          <p:cNvPicPr>
            <a:picLocks noChangeAspect="1"/>
          </p:cNvPicPr>
          <p:nvPr/>
        </p:nvPicPr>
        <p:blipFill>
          <a:blip r:embed="rId5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" b="77174"/>
          <a:stretch>
            <a:fillRect/>
          </a:stretch>
        </p:blipFill>
        <p:spPr bwMode="auto">
          <a:xfrm>
            <a:off x="7452320" y="0"/>
            <a:ext cx="1178569" cy="118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16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4284663" y="6547780"/>
            <a:ext cx="287263" cy="243160"/>
          </a:xfrm>
          <a:prstGeom prst="actionButtonBackPrevious">
            <a:avLst/>
          </a:prstGeom>
          <a:solidFill>
            <a:srgbClr val="000099">
              <a:alpha val="8196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AutoShape 17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4692777" y="6547780"/>
            <a:ext cx="287263" cy="243160"/>
          </a:xfrm>
          <a:prstGeom prst="actionButtonForwardNext">
            <a:avLst/>
          </a:prstGeom>
          <a:solidFill>
            <a:srgbClr val="000099">
              <a:alpha val="8196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87263" y="6424612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214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  <p:sldLayoutId id="2147484053" r:id="rId12"/>
    <p:sldLayoutId id="2147484054" r:id="rId13"/>
    <p:sldLayoutId id="2147484055" r:id="rId14"/>
    <p:sldLayoutId id="2147484056" r:id="rId15"/>
    <p:sldLayoutId id="2147484057" r:id="rId16"/>
    <p:sldLayoutId id="2147484058" r:id="rId17"/>
    <p:sldLayoutId id="2147484059" r:id="rId18"/>
    <p:sldLayoutId id="2147484060" r:id="rId19"/>
    <p:sldLayoutId id="2147484061" r:id="rId20"/>
    <p:sldLayoutId id="2147484062" r:id="rId21"/>
    <p:sldLayoutId id="2147484063" r:id="rId22"/>
    <p:sldLayoutId id="2147484064" r:id="rId23"/>
    <p:sldLayoutId id="2147484065" r:id="rId24"/>
    <p:sldLayoutId id="2147484066" r:id="rId25"/>
    <p:sldLayoutId id="2147484067" r:id="rId26"/>
    <p:sldLayoutId id="2147484068" r:id="rId27"/>
    <p:sldLayoutId id="2147484069" r:id="rId28"/>
    <p:sldLayoutId id="2147484070" r:id="rId29"/>
    <p:sldLayoutId id="2147484071" r:id="rId30"/>
    <p:sldLayoutId id="2147484072" r:id="rId31"/>
    <p:sldLayoutId id="2147484073" r:id="rId32"/>
    <p:sldLayoutId id="2147484074" r:id="rId33"/>
    <p:sldLayoutId id="2147484075" r:id="rId34"/>
    <p:sldLayoutId id="2147484076" r:id="rId35"/>
    <p:sldLayoutId id="2147484077" r:id="rId36"/>
    <p:sldLayoutId id="2147484078" r:id="rId37"/>
    <p:sldLayoutId id="2147484079" r:id="rId38"/>
    <p:sldLayoutId id="2147484080" r:id="rId39"/>
    <p:sldLayoutId id="2147484081" r:id="rId40"/>
    <p:sldLayoutId id="2147484082" r:id="rId41"/>
    <p:sldLayoutId id="2147484083" r:id="rId42"/>
    <p:sldLayoutId id="2147484084" r:id="rId43"/>
    <p:sldLayoutId id="2147484085" r:id="rId44"/>
    <p:sldLayoutId id="2147484086" r:id="rId45"/>
    <p:sldLayoutId id="2147484087" r:id="rId46"/>
    <p:sldLayoutId id="2147484088" r:id="rId47"/>
    <p:sldLayoutId id="2147484089" r:id="rId48"/>
    <p:sldLayoutId id="2147484090" r:id="rId49"/>
    <p:sldLayoutId id="2147484091" r:id="rId50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600" b="1" kern="1200">
          <a:solidFill>
            <a:srgbClr val="002147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9pPr>
    </p:titleStyle>
    <p:bodyStyle>
      <a:lvl1pPr marL="266700" indent="-2667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1pPr>
      <a:lvl2pPr marL="625475" indent="-35877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892175" indent="-2667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168400" indent="-2762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1343025" indent="-174625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4A2770-6B58-44AB-A8E6-9F6B4A049A79}" type="datetimeFigureOut">
              <a:rPr lang="en-GB"/>
              <a:pPr>
                <a:defRPr/>
              </a:pPr>
              <a:t>09/10/2013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51EE5ED-2DF9-44F1-A9D2-CF5DD7B223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287338" y="0"/>
            <a:ext cx="69373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87338" y="2116138"/>
            <a:ext cx="8574087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1825" y="6402388"/>
            <a:ext cx="813593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 b="1">
                <a:solidFill>
                  <a:srgbClr val="002147"/>
                </a:solidFill>
                <a:latin typeface="Arial" charset="0"/>
              </a:defRPr>
            </a:lvl1pPr>
          </a:lstStyle>
          <a:p>
            <a:pPr>
              <a:spcBef>
                <a:spcPct val="50000"/>
              </a:spcBef>
              <a:defRPr/>
            </a:pPr>
            <a:r>
              <a:rPr lang="en-US"/>
              <a:t>Presentation name </a:t>
            </a:r>
            <a:r>
              <a:rPr lang="en-US" b="0">
                <a:solidFill>
                  <a:srgbClr val="747679"/>
                </a:solidFill>
              </a:rPr>
              <a:t>Presenter Name and Date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7338" y="6391275"/>
            <a:ext cx="344487" cy="360363"/>
          </a:xfrm>
          <a:prstGeom prst="rect">
            <a:avLst/>
          </a:prstGeom>
        </p:spPr>
        <p:txBody>
          <a:bodyPr vert="horz" lIns="0" tIns="45720" rIns="0" bIns="0" rtlCol="0" anchor="ctr" anchorCtr="0"/>
          <a:lstStyle>
            <a:lvl1pPr algn="l">
              <a:defRPr sz="1100" b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spcBef>
                <a:spcPct val="50000"/>
              </a:spcBef>
              <a:defRPr/>
            </a:pPr>
            <a:fld id="{56DE6041-F49C-419E-B2B3-FC69A0CD3B11}" type="slidenum">
              <a:rPr lang="en-US">
                <a:solidFill>
                  <a:srgbClr val="002147">
                    <a:tint val="75000"/>
                  </a:srgbClr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dirty="0">
              <a:solidFill>
                <a:srgbClr val="002147">
                  <a:tint val="75000"/>
                </a:srgb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87338" y="1917700"/>
            <a:ext cx="8569325" cy="1588"/>
          </a:xfrm>
          <a:prstGeom prst="line">
            <a:avLst/>
          </a:prstGeom>
          <a:ln w="7620" cap="flat" cmpd="sng" algn="ctr">
            <a:solidFill>
              <a:srgbClr val="002147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5" name="Picture 9" descr="8010_Powerpoint_Page.jpg"/>
          <p:cNvPicPr>
            <a:picLocks noChangeAspect="1"/>
          </p:cNvPicPr>
          <p:nvPr/>
        </p:nvPicPr>
        <p:blipFill>
          <a:blip r:embed="rId4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" b="77174"/>
          <a:stretch>
            <a:fillRect/>
          </a:stretch>
        </p:blipFill>
        <p:spPr bwMode="auto">
          <a:xfrm>
            <a:off x="7281863" y="0"/>
            <a:ext cx="1584325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  <p:sldLayoutId id="2147484105" r:id="rId13"/>
    <p:sldLayoutId id="2147484106" r:id="rId14"/>
    <p:sldLayoutId id="2147484107" r:id="rId15"/>
    <p:sldLayoutId id="2147484108" r:id="rId16"/>
    <p:sldLayoutId id="2147484109" r:id="rId17"/>
    <p:sldLayoutId id="2147484110" r:id="rId18"/>
    <p:sldLayoutId id="2147484111" r:id="rId19"/>
    <p:sldLayoutId id="2147484112" r:id="rId20"/>
    <p:sldLayoutId id="2147484113" r:id="rId21"/>
    <p:sldLayoutId id="2147484114" r:id="rId22"/>
    <p:sldLayoutId id="2147484115" r:id="rId23"/>
    <p:sldLayoutId id="2147484116" r:id="rId24"/>
    <p:sldLayoutId id="2147484117" r:id="rId25"/>
    <p:sldLayoutId id="2147484118" r:id="rId26"/>
    <p:sldLayoutId id="2147484119" r:id="rId27"/>
    <p:sldLayoutId id="2147484120" r:id="rId28"/>
    <p:sldLayoutId id="2147484121" r:id="rId29"/>
    <p:sldLayoutId id="2147484122" r:id="rId30"/>
    <p:sldLayoutId id="2147484123" r:id="rId31"/>
    <p:sldLayoutId id="2147484124" r:id="rId32"/>
    <p:sldLayoutId id="2147484125" r:id="rId33"/>
    <p:sldLayoutId id="2147484126" r:id="rId34"/>
    <p:sldLayoutId id="2147484127" r:id="rId35"/>
    <p:sldLayoutId id="2147484128" r:id="rId36"/>
    <p:sldLayoutId id="2147484129" r:id="rId37"/>
    <p:sldLayoutId id="2147484130" r:id="rId38"/>
    <p:sldLayoutId id="2147484131" r:id="rId39"/>
    <p:sldLayoutId id="2147484132" r:id="rId40"/>
    <p:sldLayoutId id="2147484133" r:id="rId41"/>
    <p:sldLayoutId id="2147484134" r:id="rId42"/>
    <p:sldLayoutId id="2147484135" r:id="rId43"/>
    <p:sldLayoutId id="2147484136" r:id="rId44"/>
    <p:sldLayoutId id="2147484137" r:id="rId45"/>
    <p:sldLayoutId id="2147484138" r:id="rId46"/>
    <p:sldLayoutId id="2147484139" r:id="rId47"/>
  </p:sldLayoutIdLst>
  <p:hf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600" b="1" kern="1200">
          <a:solidFill>
            <a:srgbClr val="002147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600" b="1">
          <a:solidFill>
            <a:srgbClr val="002147"/>
          </a:solidFill>
          <a:latin typeface="Arial" charset="0"/>
        </a:defRPr>
      </a:lvl9pPr>
    </p:titleStyle>
    <p:bodyStyle>
      <a:lvl1pPr marL="266700" indent="-2667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1pPr>
      <a:lvl2pPr marL="625475" indent="-35877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892175" indent="-2667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168400" indent="-2762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1343025" indent="-174625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6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handbooks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handbooks.com/page/subject-list/subjects-available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2.xml"/><Relationship Id="rId4" Type="http://schemas.openxmlformats.org/officeDocument/2006/relationships/hyperlink" Target="http://www.oxfordhandbooks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handbooks.co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2.xml"/><Relationship Id="rId5" Type="http://schemas.openxmlformats.org/officeDocument/2006/relationships/hyperlink" Target="http://www.oxfordhandbooks.com/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2.xml"/><Relationship Id="rId4" Type="http://schemas.openxmlformats.org/officeDocument/2006/relationships/hyperlink" Target="http://www.oxfordhandbooks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2.xml"/><Relationship Id="rId4" Type="http://schemas.openxmlformats.org/officeDocument/2006/relationships/hyperlink" Target="http://www.oxfordhandbooks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2.xml"/><Relationship Id="rId4" Type="http://schemas.openxmlformats.org/officeDocument/2006/relationships/hyperlink" Target="http://www.oxfordhandbooks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2.xml"/><Relationship Id="rId5" Type="http://schemas.openxmlformats.org/officeDocument/2006/relationships/image" Target="../media/image11.png"/><Relationship Id="rId4" Type="http://schemas.openxmlformats.org/officeDocument/2006/relationships/hyperlink" Target="http://www.oxfordhandbooks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2.xml"/><Relationship Id="rId5" Type="http://schemas.openxmlformats.org/officeDocument/2006/relationships/hyperlink" Target="http://www.oxfordhandbooks.com/" TargetMode="Externa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2.xml"/><Relationship Id="rId4" Type="http://schemas.openxmlformats.org/officeDocument/2006/relationships/hyperlink" Target="http://www.oxfordhandbooks.com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xfordhandbooks.com/page/take-a-tour" TargetMode="External"/><Relationship Id="rId2" Type="http://schemas.openxmlformats.org/officeDocument/2006/relationships/hyperlink" Target="http://www.oxfordhandbooks.com/page/whats-new/news" TargetMode="External"/><Relationship Id="rId1" Type="http://schemas.openxmlformats.org/officeDocument/2006/relationships/slideLayout" Target="../slideLayouts/slideLayout29.xml"/><Relationship Id="rId5" Type="http://schemas.openxmlformats.org/officeDocument/2006/relationships/hyperlink" Target="mailto:marketing.china@oup.com" TargetMode="External"/><Relationship Id="rId4" Type="http://schemas.openxmlformats.org/officeDocument/2006/relationships/hyperlink" Target="http://www.oup.com/uk/academic/online/librarians/webex/demo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>
          <a:xfrm>
            <a:off x="287338" y="2149475"/>
            <a:ext cx="8572500" cy="442913"/>
          </a:xfrm>
        </p:spPr>
        <p:txBody>
          <a:bodyPr/>
          <a:lstStyle/>
          <a:p>
            <a:pPr eaLnBrk="1" hangingPunct="1"/>
            <a:r>
              <a:rPr lang="en-GB" altLang="zh-CN" dirty="0" smtClean="0"/>
              <a:t>Oxford </a:t>
            </a:r>
            <a:r>
              <a:rPr lang="en-GB" altLang="zh-CN" dirty="0"/>
              <a:t>Handbooks </a:t>
            </a:r>
            <a:r>
              <a:rPr lang="en-GB" altLang="zh-CN" dirty="0" smtClean="0"/>
              <a:t>Online</a:t>
            </a:r>
            <a:r>
              <a:rPr lang="en-US" altLang="zh-CN" dirty="0" smtClean="0"/>
              <a:t>, OHO</a:t>
            </a:r>
            <a:r>
              <a:rPr lang="en-GB" altLang="zh-CN" sz="2800" dirty="0"/>
              <a:t/>
            </a:r>
            <a:br>
              <a:rPr lang="en-GB" altLang="zh-CN" sz="2800" dirty="0"/>
            </a:br>
            <a:endParaRPr lang="en-GB" dirty="0" smtClean="0"/>
          </a:p>
        </p:txBody>
      </p:sp>
      <p:sp>
        <p:nvSpPr>
          <p:cNvPr id="49155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87338" y="2633663"/>
            <a:ext cx="8572500" cy="5461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簡介</a:t>
            </a:r>
            <a:endParaRPr lang="en-GB" dirty="0" smtClean="0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323850" y="2135188"/>
            <a:ext cx="8280400" cy="363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63136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2400" dirty="0" smtClean="0"/>
              <a:t>在此</a:t>
            </a:r>
            <a:r>
              <a:rPr lang="zh-CN" altLang="en-US" sz="2400" dirty="0" smtClean="0"/>
              <a:t>向您介紹</a:t>
            </a:r>
            <a:r>
              <a:rPr lang="en-GB" sz="2400" i="1" dirty="0" smtClean="0"/>
              <a:t>Oxford Handbooks Online</a:t>
            </a:r>
            <a:endParaRPr lang="en-GB" sz="2400" dirty="0"/>
          </a:p>
          <a:p>
            <a:pPr algn="l" eaLnBrk="1" hangingPunct="1"/>
            <a:endParaRPr lang="en-GB" sz="2400" dirty="0" smtClean="0"/>
          </a:p>
          <a:p>
            <a:pPr algn="l" eaLnBrk="1" hangingPunct="1"/>
            <a:r>
              <a:rPr lang="zh-CN" altLang="en-US" sz="2400" dirty="0" smtClean="0"/>
              <a:t>內容包括</a:t>
            </a:r>
            <a:endParaRPr lang="en-GB" sz="2400" dirty="0" smtClean="0"/>
          </a:p>
          <a:p>
            <a:pPr marL="342900" indent="-342900" algn="l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zh-TW" altLang="en-US" sz="2400" dirty="0" smtClean="0"/>
              <a:t>何謂</a:t>
            </a:r>
            <a:r>
              <a:rPr lang="en-GB" sz="2400" i="1" dirty="0" smtClean="0"/>
              <a:t>Oxford </a:t>
            </a:r>
            <a:r>
              <a:rPr lang="en-GB" sz="2400" i="1" dirty="0"/>
              <a:t>Handbooks </a:t>
            </a:r>
            <a:r>
              <a:rPr lang="en-GB" sz="2400" i="1" dirty="0" smtClean="0"/>
              <a:t>Online</a:t>
            </a:r>
            <a:r>
              <a:rPr lang="zh-CN" altLang="en-US" sz="2400" dirty="0" smtClean="0"/>
              <a:t>？</a:t>
            </a:r>
            <a:endParaRPr lang="en-GB" sz="2400" dirty="0" smtClean="0"/>
          </a:p>
          <a:p>
            <a:pPr marL="342900" indent="-342900" algn="l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zh-TW" altLang="en-US" sz="2400" dirty="0" smtClean="0"/>
              <a:t>為何需要</a:t>
            </a:r>
            <a:r>
              <a:rPr lang="en-GB" sz="2400" i="1" dirty="0" smtClean="0"/>
              <a:t>Oxford Handbooks Online </a:t>
            </a:r>
            <a:r>
              <a:rPr lang="zh-CN" altLang="en-US" sz="2400" dirty="0" smtClean="0"/>
              <a:t>？</a:t>
            </a:r>
            <a:endParaRPr lang="en-GB" altLang="en-US" sz="2400" dirty="0" smtClean="0"/>
          </a:p>
          <a:p>
            <a:pPr marL="342900" indent="-342900" algn="l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zh-CN" altLang="en-US" sz="2400" dirty="0" smtClean="0"/>
              <a:t>如何</a:t>
            </a:r>
            <a:r>
              <a:rPr lang="zh-TW" altLang="en-US" sz="2400" dirty="0" smtClean="0"/>
              <a:t>查詢</a:t>
            </a:r>
            <a:r>
              <a:rPr lang="zh-CN" altLang="en-US" sz="2400" dirty="0" smtClean="0"/>
              <a:t>資訊？</a:t>
            </a:r>
            <a:endParaRPr lang="en-GB" sz="2400" dirty="0" smtClean="0"/>
          </a:p>
          <a:p>
            <a:pPr algn="l" eaLnBrk="1" hangingPunct="1"/>
            <a:endParaRPr lang="en-GB" sz="2400" dirty="0" smtClean="0"/>
          </a:p>
          <a:p>
            <a:pPr algn="l" eaLnBrk="1" hangingPunct="1"/>
            <a:endParaRPr lang="en-GB" sz="2400" dirty="0"/>
          </a:p>
          <a:p>
            <a:pPr algn="l" eaLnBrk="1" hangingPunct="1"/>
            <a:r>
              <a:rPr lang="zh-TW" altLang="en-US" sz="2400" dirty="0" smtClean="0"/>
              <a:t>以下內容播放時間約</a:t>
            </a:r>
            <a:r>
              <a:rPr lang="en-US" altLang="zh-CN" sz="2400" dirty="0" smtClean="0"/>
              <a:t>4</a:t>
            </a:r>
            <a:r>
              <a:rPr lang="zh-CN" altLang="en-US" sz="2400" dirty="0" smtClean="0"/>
              <a:t>分鐘</a:t>
            </a:r>
            <a:endParaRPr lang="en-GB" sz="2400" dirty="0"/>
          </a:p>
        </p:txBody>
      </p:sp>
    </p:spTree>
  </p:cSld>
  <p:clrMapOvr>
    <a:masterClrMapping/>
  </p:clrMapOvr>
  <p:transition advTm="156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3" r="11836" b="2300"/>
          <a:stretch/>
        </p:blipFill>
        <p:spPr bwMode="auto">
          <a:xfrm>
            <a:off x="1907704" y="1369567"/>
            <a:ext cx="7056784" cy="5007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3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171832" y="2564904"/>
            <a:ext cx="3549051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i="1" dirty="0"/>
              <a:t>Oxford Handbooks Online </a:t>
            </a:r>
            <a:r>
              <a:rPr lang="en-US" dirty="0"/>
              <a:t>(OHO</a:t>
            </a:r>
            <a:r>
              <a:rPr lang="en-US" dirty="0" smtClean="0"/>
              <a:t>)</a:t>
            </a:r>
            <a:r>
              <a:rPr lang="zh-TW" altLang="en-US" dirty="0" smtClean="0"/>
              <a:t>為</a:t>
            </a:r>
            <a:r>
              <a:rPr lang="zh-CN" altLang="en-US" dirty="0" smtClean="0"/>
              <a:t>社會科學和人文領域學術評論文章專輯。</a:t>
            </a:r>
            <a:endParaRPr lang="en-GB" dirty="0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75142" y="3905296"/>
            <a:ext cx="3528392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b="1" i="1" dirty="0" smtClean="0"/>
              <a:t>Oxford Handbook </a:t>
            </a:r>
            <a:r>
              <a:rPr lang="zh-CN" altLang="en-US" b="1" dirty="0" smtClean="0"/>
              <a:t>系列收錄了</a:t>
            </a:r>
            <a:r>
              <a:rPr lang="zh-TW" altLang="en-US" b="1" dirty="0" smtClean="0"/>
              <a:t>世界權威</a:t>
            </a:r>
            <a:r>
              <a:rPr lang="zh-CN" altLang="en-US" b="1" dirty="0" smtClean="0"/>
              <a:t>學者對某</a:t>
            </a:r>
            <a:r>
              <a:rPr lang="zh-TW" altLang="en-US" b="1" dirty="0" smtClean="0"/>
              <a:t>專業</a:t>
            </a:r>
            <a:r>
              <a:rPr lang="zh-CN" altLang="en-US" b="1" dirty="0" smtClean="0"/>
              <a:t>領域或主題</a:t>
            </a:r>
            <a:r>
              <a:rPr lang="zh-TW" altLang="en-US" b="1" dirty="0" smtClean="0"/>
              <a:t>之</a:t>
            </a:r>
            <a:r>
              <a:rPr lang="zh-CN" altLang="en-US" b="1" dirty="0" smtClean="0"/>
              <a:t>最新評論</a:t>
            </a:r>
            <a:r>
              <a:rPr lang="zh-TW" altLang="en-US" b="1" dirty="0" smtClean="0"/>
              <a:t>觀點</a:t>
            </a:r>
            <a:r>
              <a:rPr lang="zh-CN" altLang="en-US" b="1" dirty="0" smtClean="0"/>
              <a:t>文章，</a:t>
            </a:r>
            <a:r>
              <a:rPr lang="zh-TW" altLang="en-US" b="1" dirty="0" smtClean="0"/>
              <a:t>並再針</a:t>
            </a:r>
            <a:r>
              <a:rPr lang="zh-CN" altLang="en-US" b="1" dirty="0" smtClean="0"/>
              <a:t>對未來發展方向提出見解。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13793594"/>
      </p:ext>
    </p:extLst>
  </p:cSld>
  <p:clrMapOvr>
    <a:masterClrMapping/>
  </p:clrMapOvr>
  <p:transition advTm="23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3" r="11836" b="2300"/>
          <a:stretch/>
        </p:blipFill>
        <p:spPr bwMode="auto">
          <a:xfrm>
            <a:off x="1907704" y="1401394"/>
            <a:ext cx="7056784" cy="5007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79512" y="2521393"/>
            <a:ext cx="3528392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CN" b="1" dirty="0" smtClean="0"/>
              <a:t>OHO</a:t>
            </a:r>
            <a:r>
              <a:rPr lang="zh-CN" altLang="en-US" b="1" dirty="0" smtClean="0"/>
              <a:t>為學術出版領域最成功、引用</a:t>
            </a:r>
            <a:r>
              <a:rPr lang="zh-TW" altLang="en-US" b="1" dirty="0" smtClean="0"/>
              <a:t>量</a:t>
            </a:r>
            <a:r>
              <a:rPr lang="zh-CN" altLang="en-US" b="1" dirty="0" smtClean="0"/>
              <a:t>最高</a:t>
            </a:r>
            <a:r>
              <a:rPr lang="zh-TW" altLang="en-US" b="1" dirty="0" smtClean="0"/>
              <a:t>的</a:t>
            </a:r>
            <a:r>
              <a:rPr lang="zh-CN" altLang="en-US" b="1" dirty="0" smtClean="0"/>
              <a:t>出版</a:t>
            </a:r>
            <a:r>
              <a:rPr lang="zh-TW" altLang="en-US" b="1" dirty="0" smtClean="0"/>
              <a:t>品</a:t>
            </a:r>
            <a:r>
              <a:rPr lang="zh-CN" altLang="en-US" b="1" dirty="0" smtClean="0"/>
              <a:t>之一</a:t>
            </a:r>
            <a:r>
              <a:rPr lang="zh-TW" altLang="en-US" b="1" dirty="0" smtClean="0"/>
              <a:t>。該出版品</a:t>
            </a:r>
            <a:r>
              <a:rPr lang="zh-CN" altLang="en-US" b="1" dirty="0" smtClean="0"/>
              <a:t>涵蓋了</a:t>
            </a:r>
            <a:r>
              <a:rPr lang="en-US" b="1" dirty="0" smtClean="0">
                <a:hlinkClick r:id="rId3" action="ppaction://hlinkfile"/>
              </a:rPr>
              <a:t>14 </a:t>
            </a:r>
            <a:r>
              <a:rPr lang="zh-CN" altLang="en-US" b="1" dirty="0" smtClean="0">
                <a:hlinkClick r:id="rId3" action="ppaction://hlinkfile"/>
              </a:rPr>
              <a:t>個學科領域</a:t>
            </a:r>
            <a:r>
              <a:rPr lang="zh-CN" altLang="en-US" b="1" dirty="0" smtClean="0"/>
              <a:t>。</a:t>
            </a:r>
            <a:endParaRPr lang="en-US" b="1" dirty="0">
              <a:effectLst/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79512" y="4581128"/>
            <a:ext cx="3528392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CN" b="1" dirty="0" smtClean="0"/>
              <a:t>OHO</a:t>
            </a:r>
            <a:r>
              <a:rPr lang="zh-CN" altLang="en-US" b="1" dirty="0" smtClean="0"/>
              <a:t>每月更新</a:t>
            </a:r>
            <a:r>
              <a:rPr lang="zh-TW" altLang="en-US" b="1" dirty="0" smtClean="0"/>
              <a:t>內容，電子內容優先出版；並</a:t>
            </a:r>
            <a:r>
              <a:rPr lang="zh-CN" altLang="en-US" b="1" dirty="0" smtClean="0"/>
              <a:t>提供僅</a:t>
            </a:r>
            <a:r>
              <a:rPr lang="zh-TW" altLang="en-US" b="1" dirty="0" smtClean="0"/>
              <a:t>電子版而無紙本學術評論</a:t>
            </a:r>
            <a:r>
              <a:rPr lang="zh-CN" altLang="en-US" b="1" dirty="0" smtClean="0"/>
              <a:t>，</a:t>
            </a:r>
            <a:r>
              <a:rPr lang="zh-TW" altLang="en-US" b="1" dirty="0" smtClean="0"/>
              <a:t>讀者得以取得最新、最具權威性的</a:t>
            </a:r>
            <a:r>
              <a:rPr lang="zh-CN" altLang="en-US" b="1" dirty="0" smtClean="0"/>
              <a:t>學術</a:t>
            </a:r>
            <a:r>
              <a:rPr lang="zh-TW" altLang="en-US" b="1" dirty="0" smtClean="0"/>
              <a:t>評論</a:t>
            </a:r>
            <a:r>
              <a:rPr lang="zh-CN" altLang="en-US" b="1" dirty="0" smtClean="0"/>
              <a:t>。</a:t>
            </a:r>
            <a:endParaRPr lang="en-US" b="1" dirty="0"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00883"/>
      </p:ext>
    </p:extLst>
  </p:cSld>
  <p:clrMapOvr>
    <a:masterClrMapping/>
  </p:clrMapOvr>
  <p:transition advTm="252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0" r="11816" b="2414"/>
          <a:stretch/>
        </p:blipFill>
        <p:spPr bwMode="auto">
          <a:xfrm>
            <a:off x="1893498" y="1412775"/>
            <a:ext cx="7070990" cy="4996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30226" y="2239704"/>
            <a:ext cx="3545731" cy="646331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每本手冊包</a:t>
            </a:r>
            <a:r>
              <a:rPr lang="zh-TW" altLang="en-US" b="1" dirty="0" smtClean="0"/>
              <a:t>含許多</a:t>
            </a:r>
            <a:r>
              <a:rPr lang="zh-CN" altLang="en-US" b="1" dirty="0" smtClean="0"/>
              <a:t>不同主題的評論文章及特定學術</a:t>
            </a:r>
            <a:r>
              <a:rPr lang="zh-TW" altLang="en-US" b="1" dirty="0" smtClean="0"/>
              <a:t>領域</a:t>
            </a:r>
            <a:r>
              <a:rPr lang="zh-CN" altLang="en-US" b="1" dirty="0" smtClean="0"/>
              <a:t>重要</a:t>
            </a:r>
            <a:r>
              <a:rPr lang="zh-TW" altLang="en-US" b="1" dirty="0" smtClean="0"/>
              <a:t>研究</a:t>
            </a:r>
            <a:r>
              <a:rPr lang="zh-CN" altLang="en-US" b="1" dirty="0" smtClean="0"/>
              <a:t>。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3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47565" y="4437112"/>
            <a:ext cx="3528392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每篇評論文章由該領域專家撰寫。對學生、</a:t>
            </a:r>
            <a:r>
              <a:rPr lang="zh-TW" altLang="en-US" b="1" dirty="0" smtClean="0"/>
              <a:t>教師、研究</a:t>
            </a:r>
            <a:r>
              <a:rPr lang="zh-CN" altLang="en-US" b="1" dirty="0" smtClean="0"/>
              <a:t>人員</a:t>
            </a:r>
            <a:r>
              <a:rPr lang="zh-TW" altLang="en-US" b="1" dirty="0" smtClean="0"/>
              <a:t>來說</a:t>
            </a:r>
            <a:r>
              <a:rPr lang="zh-CN" altLang="en-US" b="1" dirty="0" smtClean="0"/>
              <a:t>，</a:t>
            </a:r>
            <a:r>
              <a:rPr lang="en-US" b="1" i="1" dirty="0" smtClean="0"/>
              <a:t>Oxford </a:t>
            </a:r>
            <a:r>
              <a:rPr lang="en-US" b="1" i="1" dirty="0"/>
              <a:t>Handbooks </a:t>
            </a:r>
            <a:r>
              <a:rPr lang="en-US" b="1" i="1" dirty="0" smtClean="0"/>
              <a:t>Online</a:t>
            </a:r>
            <a:r>
              <a:rPr lang="zh-CN" altLang="en-US" b="1" dirty="0" smtClean="0"/>
              <a:t>是一</a:t>
            </a:r>
            <a:r>
              <a:rPr lang="zh-TW" altLang="en-US" b="1" dirty="0" smtClean="0"/>
              <a:t>本必備</a:t>
            </a:r>
            <a:r>
              <a:rPr lang="zh-CN" altLang="en-US" b="1" dirty="0" smtClean="0"/>
              <a:t>指南</a:t>
            </a:r>
            <a:r>
              <a:rPr lang="zh-TW" altLang="en-US" b="1" dirty="0" smtClean="0"/>
              <a:t>手冊</a:t>
            </a:r>
            <a:r>
              <a:rPr lang="zh-CN" altLang="en-US" b="1" dirty="0" smtClean="0"/>
              <a:t>。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76547307"/>
      </p:ext>
    </p:extLst>
  </p:cSld>
  <p:clrMapOvr>
    <a:masterClrMapping/>
  </p:clrMapOvr>
  <p:transition advTm="226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3" r="11836" b="2300"/>
          <a:stretch/>
        </p:blipFill>
        <p:spPr bwMode="auto">
          <a:xfrm>
            <a:off x="1907704" y="1401394"/>
            <a:ext cx="7056784" cy="5007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6494462" y="1916832"/>
            <a:ext cx="12969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sz="1000" dirty="0" smtClean="0"/>
              <a:t>“management guru”</a:t>
            </a:r>
            <a:endParaRPr lang="en-GB" sz="1000" dirty="0"/>
          </a:p>
        </p:txBody>
      </p:sp>
      <p:pic>
        <p:nvPicPr>
          <p:cNvPr id="17" name="Picture 15" descr="Untitled-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6372225" y="6308725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179512" y="1484784"/>
            <a:ext cx="1728192" cy="646331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dirty="0" smtClean="0"/>
              <a:t>輕鬆</a:t>
            </a:r>
            <a:r>
              <a:rPr lang="zh-TW" altLang="en-US" dirty="0" smtClean="0"/>
              <a:t>查詢相關</a:t>
            </a:r>
            <a:r>
              <a:rPr lang="zh-CN" altLang="en-US" dirty="0" smtClean="0"/>
              <a:t>文章</a:t>
            </a:r>
            <a:endParaRPr lang="en-GB" dirty="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192636" y="3166632"/>
            <a:ext cx="1701944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dirty="0" smtClean="0"/>
              <a:t>在檢索框</a:t>
            </a:r>
            <a:r>
              <a:rPr lang="zh-TW" altLang="en-US" dirty="0" smtClean="0"/>
              <a:t>內</a:t>
            </a:r>
            <a:r>
              <a:rPr lang="zh-CN" altLang="en-US" dirty="0" smtClean="0"/>
              <a:t>輸入</a:t>
            </a:r>
            <a:r>
              <a:rPr lang="zh-TW" altLang="en-US" dirty="0" smtClean="0"/>
              <a:t>所要查詢的資料</a:t>
            </a:r>
            <a:r>
              <a:rPr lang="zh-CN" altLang="en-US" dirty="0" smtClean="0"/>
              <a:t>，</a:t>
            </a:r>
            <a:r>
              <a:rPr lang="zh-TW" altLang="en-US" dirty="0" smtClean="0"/>
              <a:t>再</a:t>
            </a:r>
            <a:r>
              <a:rPr lang="zh-CN" altLang="en-US" dirty="0" smtClean="0"/>
              <a:t>點擊右側圖示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5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20589"/>
      </p:ext>
    </p:extLst>
  </p:cSld>
  <p:clrMapOvr>
    <a:masterClrMapping/>
  </p:clrMapOvr>
  <p:transition advTm="160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5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3.05556E-6 -3.37266E-6 L 0.24653 -0.6266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3134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2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2" t="-1318" r="18447" b="19214"/>
          <a:stretch/>
        </p:blipFill>
        <p:spPr bwMode="auto">
          <a:xfrm>
            <a:off x="1905163" y="1340768"/>
            <a:ext cx="7105656" cy="509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129426" y="1556792"/>
            <a:ext cx="1634262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dirty="0" smtClean="0"/>
              <a:t>檢索結果</a:t>
            </a:r>
            <a:r>
              <a:rPr lang="zh-TW" altLang="en-US" dirty="0" smtClean="0"/>
              <a:t>可選擇依</a:t>
            </a:r>
            <a:r>
              <a:rPr lang="zh-CN" altLang="en-US" dirty="0" smtClean="0"/>
              <a:t>“文章（</a:t>
            </a:r>
            <a:r>
              <a:rPr lang="en-US" altLang="zh-CN" dirty="0" smtClean="0"/>
              <a:t>ARTICLE</a:t>
            </a:r>
            <a:r>
              <a:rPr lang="zh-CN" altLang="en-US" dirty="0" smtClean="0"/>
              <a:t>）”</a:t>
            </a:r>
            <a:r>
              <a:rPr lang="zh-TW" altLang="en-US" dirty="0" smtClean="0"/>
              <a:t>瀏覽內容</a:t>
            </a:r>
            <a:endParaRPr lang="en-GB" dirty="0"/>
          </a:p>
        </p:txBody>
      </p:sp>
      <p:pic>
        <p:nvPicPr>
          <p:cNvPr id="13" name="Picture 15" descr="Untitled-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6372225" y="6308725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142844" y="3429000"/>
            <a:ext cx="1598352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dirty="0" smtClean="0"/>
              <a:t>或</a:t>
            </a:r>
            <a:r>
              <a:rPr lang="zh-TW" altLang="en-US" dirty="0" smtClean="0"/>
              <a:t>按</a:t>
            </a:r>
            <a:r>
              <a:rPr lang="zh-CN" altLang="en-US" dirty="0" smtClean="0"/>
              <a:t>“書籍（</a:t>
            </a:r>
            <a:r>
              <a:rPr lang="en-US" altLang="zh-CN" dirty="0" smtClean="0"/>
              <a:t>BOOK</a:t>
            </a:r>
            <a:r>
              <a:rPr lang="zh-CN" altLang="en-US" dirty="0" smtClean="0"/>
              <a:t>）”</a:t>
            </a:r>
            <a:r>
              <a:rPr lang="zh-TW" altLang="en-US" dirty="0" smtClean="0"/>
              <a:t>瀏覽內容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93499"/>
      </p:ext>
    </p:extLst>
  </p:cSld>
  <p:clrMapOvr>
    <a:masterClrMapping/>
  </p:clrMapOvr>
  <p:transition advTm="110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3.05556E-6 -3.37266E-6 L -0.18663 -0.249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40" y="-1246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3" t="3726" r="17736" b="16082"/>
          <a:stretch/>
        </p:blipFill>
        <p:spPr bwMode="auto">
          <a:xfrm>
            <a:off x="1832432" y="1455285"/>
            <a:ext cx="7256199" cy="4979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149573" y="1556792"/>
            <a:ext cx="1682859" cy="1477328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dirty="0" smtClean="0"/>
              <a:t>若點選</a:t>
            </a:r>
            <a:r>
              <a:rPr lang="zh-CN" altLang="en-US" dirty="0" smtClean="0"/>
              <a:t>“書籍（</a:t>
            </a:r>
            <a:r>
              <a:rPr lang="en-US" altLang="zh-CN" dirty="0" smtClean="0"/>
              <a:t>BOOK</a:t>
            </a:r>
            <a:r>
              <a:rPr lang="zh-CN" altLang="en-US" dirty="0"/>
              <a:t>）” </a:t>
            </a:r>
            <a:r>
              <a:rPr lang="zh-TW" altLang="en-US" dirty="0" smtClean="0"/>
              <a:t>將會顯示與檢索項目</a:t>
            </a:r>
            <a:r>
              <a:rPr lang="zh-CN" altLang="en-US" dirty="0" smtClean="0"/>
              <a:t>相關</a:t>
            </a:r>
            <a:r>
              <a:rPr lang="zh-TW" altLang="en-US" dirty="0" smtClean="0"/>
              <a:t>的</a:t>
            </a:r>
            <a:r>
              <a:rPr lang="zh-CN" altLang="en-US" dirty="0" smtClean="0"/>
              <a:t>書籍。</a:t>
            </a:r>
            <a:endParaRPr lang="en-GB" dirty="0"/>
          </a:p>
        </p:txBody>
      </p:sp>
      <p:pic>
        <p:nvPicPr>
          <p:cNvPr id="13" name="Picture 15" descr="Untitled-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68785">
            <a:off x="6372225" y="6308725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23789" y="5517232"/>
            <a:ext cx="3152067" cy="646331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dirty="0" smtClean="0"/>
              <a:t>在同一頁面上，可</a:t>
            </a:r>
            <a:r>
              <a:rPr lang="zh-CN" altLang="en-US" dirty="0" smtClean="0"/>
              <a:t>輕鬆</a:t>
            </a:r>
            <a:r>
              <a:rPr lang="zh-TW" altLang="en-US" dirty="0" smtClean="0"/>
              <a:t>切換</a:t>
            </a:r>
            <a:r>
              <a:rPr lang="zh-CN" altLang="en-US" dirty="0" smtClean="0"/>
              <a:t>兩種不同顯示結果。</a:t>
            </a:r>
            <a:endParaRPr lang="en-GB" dirty="0"/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29509" y="3546882"/>
            <a:ext cx="1682859" cy="1477328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dirty="0" smtClean="0"/>
              <a:t>若點選</a:t>
            </a:r>
            <a:r>
              <a:rPr lang="zh-CN" altLang="en-US" dirty="0" smtClean="0"/>
              <a:t>“</a:t>
            </a:r>
            <a:r>
              <a:rPr lang="zh-CN" altLang="en-US" dirty="0"/>
              <a:t>文章（</a:t>
            </a:r>
            <a:r>
              <a:rPr lang="en-US" altLang="zh-CN" dirty="0"/>
              <a:t>ARTICLE</a:t>
            </a:r>
            <a:r>
              <a:rPr lang="zh-CN" altLang="en-US" dirty="0"/>
              <a:t>）” </a:t>
            </a:r>
            <a:r>
              <a:rPr lang="zh-TW" altLang="en-US" dirty="0" smtClean="0"/>
              <a:t>將顯示</a:t>
            </a:r>
            <a:r>
              <a:rPr lang="zh-CN" altLang="en-US" dirty="0" smtClean="0"/>
              <a:t>不同手冊中的相關文章。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3500430" y="4143380"/>
            <a:ext cx="1785950" cy="64294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8526582"/>
      </p:ext>
    </p:extLst>
  </p:cSld>
  <p:clrMapOvr>
    <a:masterClrMapping/>
  </p:clrMapOvr>
  <p:transition advTm="186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Motion origin="layout" path="M -3.05556E-6 -3.37266E-6 L -0.25746 -0.29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82" y="-1455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2" t="4937" r="18447" b="15336"/>
          <a:stretch/>
        </p:blipFill>
        <p:spPr bwMode="auto">
          <a:xfrm>
            <a:off x="1847326" y="1412776"/>
            <a:ext cx="7214126" cy="502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97378" y="1611679"/>
            <a:ext cx="1646525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讓我們來看看第一篇</a:t>
            </a:r>
            <a:r>
              <a:rPr lang="zh-TW" altLang="en-US" b="1" dirty="0" smtClean="0"/>
              <a:t>檢索結果</a:t>
            </a:r>
            <a:r>
              <a:rPr lang="zh-CN" altLang="en-US" b="1" dirty="0" smtClean="0"/>
              <a:t>文章</a:t>
            </a:r>
            <a:endParaRPr lang="en-GB" b="1" dirty="0"/>
          </a:p>
        </p:txBody>
      </p:sp>
      <p:pic>
        <p:nvPicPr>
          <p:cNvPr id="13" name="Picture 15" descr="Untitled-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6372225" y="6308725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18583"/>
      </p:ext>
    </p:extLst>
  </p:cSld>
  <p:clrMapOvr>
    <a:masterClrMapping/>
  </p:clrMapOvr>
  <p:transition advTm="74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3.05556E-6 -3.37266E-6 L -0.14722 -0.2070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-103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7" t="-546" r="16864" b="20195"/>
          <a:stretch/>
        </p:blipFill>
        <p:spPr bwMode="auto">
          <a:xfrm>
            <a:off x="1848994" y="1409597"/>
            <a:ext cx="7286470" cy="4936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120759" y="1420778"/>
            <a:ext cx="1728235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文章頁面</a:t>
            </a:r>
            <a:r>
              <a:rPr lang="zh-TW" altLang="en-US" b="1" dirty="0" smtClean="0"/>
              <a:t>顯示方式與</a:t>
            </a:r>
            <a:r>
              <a:rPr lang="en-US" altLang="zh-CN" b="1" i="1" dirty="0" smtClean="0"/>
              <a:t>Oxford </a:t>
            </a:r>
            <a:r>
              <a:rPr lang="en-US" altLang="zh-CN" b="1" i="1" dirty="0"/>
              <a:t>Scholarship </a:t>
            </a:r>
            <a:r>
              <a:rPr lang="en-US" altLang="zh-CN" b="1" i="1" dirty="0" smtClean="0"/>
              <a:t>Online</a:t>
            </a:r>
            <a:r>
              <a:rPr lang="zh-TW" altLang="en-US" b="1" dirty="0" smtClean="0"/>
              <a:t>相同</a:t>
            </a:r>
            <a:r>
              <a:rPr lang="zh-CN" altLang="en-US" b="1" dirty="0" smtClean="0"/>
              <a:t>：</a:t>
            </a:r>
            <a:endParaRPr lang="en-GB" b="1" dirty="0"/>
          </a:p>
        </p:txBody>
      </p:sp>
      <p:pic>
        <p:nvPicPr>
          <p:cNvPr id="13" name="Picture 15" descr="Untitled-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6372225" y="6308725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121604" y="3284984"/>
            <a:ext cx="1727389" cy="646331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可看到完整目錄、文章摘要</a:t>
            </a:r>
            <a:endParaRPr lang="en-GB" b="1" dirty="0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07504" y="4869160"/>
            <a:ext cx="2952328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b="1" dirty="0" smtClean="0"/>
              <a:t>可</a:t>
            </a:r>
            <a:r>
              <a:rPr lang="zh-CN" altLang="en-US" b="1" dirty="0" smtClean="0"/>
              <a:t>自動匯出</a:t>
            </a:r>
            <a:r>
              <a:rPr lang="zh-TW" altLang="en-US" b="1" dirty="0" smtClean="0"/>
              <a:t>引文</a:t>
            </a:r>
            <a:r>
              <a:rPr lang="zh-CN" altLang="en-US" b="1" dirty="0" smtClean="0"/>
              <a:t>到</a:t>
            </a:r>
            <a:r>
              <a:rPr lang="en-GB" b="1" dirty="0" smtClean="0"/>
              <a:t> </a:t>
            </a:r>
            <a:r>
              <a:rPr lang="en-GB" b="1" dirty="0" err="1" smtClean="0"/>
              <a:t>RefWorks</a:t>
            </a:r>
            <a:r>
              <a:rPr lang="zh-CN" altLang="en-US" b="1" dirty="0" smtClean="0"/>
              <a:t>，</a:t>
            </a:r>
            <a:r>
              <a:rPr lang="en-GB" b="1" dirty="0" err="1" smtClean="0"/>
              <a:t>EndNote</a:t>
            </a:r>
            <a:r>
              <a:rPr lang="zh-CN" altLang="en-US" b="1" dirty="0" smtClean="0"/>
              <a:t>，</a:t>
            </a:r>
            <a:r>
              <a:rPr lang="en-GB" b="1" dirty="0" smtClean="0"/>
              <a:t>Reference Manager</a:t>
            </a:r>
            <a:r>
              <a:rPr lang="zh-CN" altLang="en-US" b="1" dirty="0" smtClean="0"/>
              <a:t>，</a:t>
            </a:r>
            <a:r>
              <a:rPr lang="en-GB" b="1" dirty="0" smtClean="0"/>
              <a:t> </a:t>
            </a:r>
            <a:r>
              <a:rPr lang="en-GB" b="1" dirty="0" err="1" smtClean="0"/>
              <a:t>ProCite</a:t>
            </a:r>
            <a:r>
              <a:rPr lang="zh-CN" altLang="en-US" b="1" dirty="0" smtClean="0"/>
              <a:t>等</a:t>
            </a:r>
            <a:r>
              <a:rPr lang="en-GB" b="1" dirty="0" smtClean="0"/>
              <a:t>…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3" t="20267" r="27921" b="33840"/>
          <a:stretch/>
        </p:blipFill>
        <p:spPr bwMode="auto">
          <a:xfrm>
            <a:off x="3000364" y="2428868"/>
            <a:ext cx="5375975" cy="3225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238650"/>
      </p:ext>
    </p:extLst>
  </p:cSld>
  <p:clrMapOvr>
    <a:masterClrMapping/>
  </p:clrMapOvr>
  <p:transition advTm="211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10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5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6200"/>
                                  </p:stCondLst>
                                  <p:childTnLst>
                                    <p:animMotion origin="layout" path="M -0.40711 0.02753 L 0.19132 -0.689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13" y="-358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7" t="-2" r="16864" b="19954"/>
          <a:stretch/>
        </p:blipFill>
        <p:spPr bwMode="auto">
          <a:xfrm>
            <a:off x="1847326" y="1412776"/>
            <a:ext cx="7286470" cy="4918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 descr="Untitled-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5218096" y="6380464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14503" y="1556792"/>
            <a:ext cx="1733360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b="1" dirty="0" smtClean="0"/>
              <a:t>也可選擇以</a:t>
            </a:r>
            <a:r>
              <a:rPr lang="en-US" altLang="zh-CN" b="1" dirty="0" smtClean="0"/>
              <a:t>PDF</a:t>
            </a:r>
            <a:r>
              <a:rPr lang="zh-CN" altLang="en-US" b="1" dirty="0" smtClean="0"/>
              <a:t>方式顯示章節內容。</a:t>
            </a:r>
            <a:endParaRPr lang="en-GB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5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136533"/>
      </p:ext>
    </p:extLst>
  </p:cSld>
  <p:clrMapOvr>
    <a:masterClrMapping/>
  </p:clrMapOvr>
  <p:transition advTm="6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2.22222E-6 -2.81055E-6 L 0.34114 -0.4378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49" y="-219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7" t="-2" r="16864" b="19559"/>
          <a:stretch/>
        </p:blipFill>
        <p:spPr bwMode="auto">
          <a:xfrm>
            <a:off x="1907704" y="1438977"/>
            <a:ext cx="7226092" cy="4901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t="6597" r="30927" b="6386"/>
          <a:stretch/>
        </p:blipFill>
        <p:spPr bwMode="auto">
          <a:xfrm>
            <a:off x="2483768" y="71940"/>
            <a:ext cx="4820355" cy="6484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528" y="6525344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b="1" dirty="0" smtClean="0">
                <a:solidFill>
                  <a:srgbClr val="000066"/>
                </a:solidFill>
                <a:hlinkClick r:id="rId4"/>
              </a:rPr>
              <a:t>www.oxfordhandbooks.com</a:t>
            </a:r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 smtClean="0">
              <a:solidFill>
                <a:srgbClr val="000066"/>
              </a:solidFill>
            </a:endParaRPr>
          </a:p>
          <a:p>
            <a:pPr algn="l"/>
            <a:endParaRPr lang="en-GB" sz="1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2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7" t="-2" r="16864" b="19954"/>
          <a:stretch/>
        </p:blipFill>
        <p:spPr bwMode="auto">
          <a:xfrm>
            <a:off x="1847326" y="1412776"/>
            <a:ext cx="7286470" cy="4918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300737" y="4797152"/>
            <a:ext cx="3024336" cy="923330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CN" altLang="en-US" b="1" dirty="0" smtClean="0"/>
              <a:t>點</a:t>
            </a:r>
            <a:r>
              <a:rPr lang="zh-TW" altLang="en-US" b="1" dirty="0" smtClean="0"/>
              <a:t>選</a:t>
            </a:r>
            <a:r>
              <a:rPr lang="zh-CN" altLang="en-US" b="1" dirty="0" smtClean="0"/>
              <a:t>標題，</a:t>
            </a:r>
            <a:r>
              <a:rPr lang="zh-TW" altLang="en-US" b="1" dirty="0" smtClean="0"/>
              <a:t>可瀏覽</a:t>
            </a:r>
            <a:r>
              <a:rPr lang="zh-CN" altLang="en-US" b="1" dirty="0" smtClean="0"/>
              <a:t>該篇文章源</a:t>
            </a:r>
            <a:r>
              <a:rPr lang="zh-TW" altLang="en-US" b="1" dirty="0" smtClean="0"/>
              <a:t>自哪本手冊</a:t>
            </a:r>
            <a:r>
              <a:rPr lang="zh-CN" altLang="en-US" b="1" dirty="0" smtClean="0"/>
              <a:t>，並查看該手冊其它評論文章。</a:t>
            </a:r>
            <a:endParaRPr lang="en-GB" b="1" dirty="0" smtClean="0"/>
          </a:p>
        </p:txBody>
      </p:sp>
      <p:pic>
        <p:nvPicPr>
          <p:cNvPr id="9" name="Picture 15" descr="Untitled-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3097">
            <a:off x="5218096" y="6380464"/>
            <a:ext cx="244475" cy="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26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6"/>
    </mc:Choice>
    <mc:Fallback xmlns="">
      <p:transition spd="slow" advTm="110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2.22222E-6 -2.81055E-6 L -0.06042 -0.5847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29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2" t="1843" r="17189" b="16790"/>
          <a:stretch/>
        </p:blipFill>
        <p:spPr bwMode="auto">
          <a:xfrm>
            <a:off x="1847327" y="1412776"/>
            <a:ext cx="7214126" cy="4937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279119" y="1556792"/>
            <a:ext cx="1501186" cy="1200329"/>
          </a:xfrm>
          <a:prstGeom prst="rect">
            <a:avLst/>
          </a:prstGeom>
          <a:solidFill>
            <a:srgbClr val="FFFF66"/>
          </a:solidFill>
          <a:ln w="38100" algn="ctr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zh-TW" altLang="en-US" b="1" dirty="0" smtClean="0"/>
              <a:t>也</a:t>
            </a:r>
            <a:r>
              <a:rPr lang="zh-CN" altLang="en-US" b="1" dirty="0" smtClean="0"/>
              <a:t>可以從這裡輕鬆流覽其他評論文章。</a:t>
            </a: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414005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78"/>
    </mc:Choice>
    <mc:Fallback xmlns="">
      <p:transition spd="slow" advTm="6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7"/>
          <p:cNvSpPr txBox="1">
            <a:spLocks noChangeArrowheads="1"/>
          </p:cNvSpPr>
          <p:nvPr/>
        </p:nvSpPr>
        <p:spPr bwMode="auto">
          <a:xfrm>
            <a:off x="323850" y="2135188"/>
            <a:ext cx="7416800" cy="260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63136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zh-TW" altLang="en-US" sz="2400" dirty="0" smtClean="0"/>
              <a:t>若</a:t>
            </a:r>
            <a:r>
              <a:rPr lang="zh-CN" altLang="en-US" sz="2400" dirty="0" smtClean="0"/>
              <a:t>想</a:t>
            </a:r>
            <a:r>
              <a:rPr lang="zh-CN" altLang="en-US" sz="2400" dirty="0"/>
              <a:t>了</a:t>
            </a:r>
            <a:r>
              <a:rPr lang="zh-CN" altLang="en-US" sz="2400" dirty="0" smtClean="0"/>
              <a:t>解更多資訊</a:t>
            </a:r>
            <a:r>
              <a:rPr lang="zh-TW" altLang="en-US" sz="2400" dirty="0" smtClean="0"/>
              <a:t>，請</a:t>
            </a:r>
            <a:endParaRPr lang="en-GB" altLang="zh-CN" sz="2400" dirty="0"/>
          </a:p>
          <a:p>
            <a:pPr algn="l" eaLnBrk="1" hangingPunct="1"/>
            <a:endParaRPr lang="en-GB" sz="2400" dirty="0"/>
          </a:p>
          <a:p>
            <a:pPr marL="609600" indent="-609600" algn="l" eaLnBrk="1" hangingPunct="1">
              <a:spcBef>
                <a:spcPct val="20000"/>
              </a:spcBef>
              <a:buFontTx/>
              <a:buChar char="•"/>
            </a:pPr>
            <a:r>
              <a:rPr lang="zh-TW" altLang="en-US" sz="2400" dirty="0" smtClean="0">
                <a:solidFill>
                  <a:srgbClr val="002147"/>
                </a:solidFill>
                <a:latin typeface="+mn-lt"/>
                <a:hlinkClick r:id="rId2"/>
              </a:rPr>
              <a:t>點選</a:t>
            </a:r>
            <a:r>
              <a:rPr lang="en-US" altLang="zh-CN" sz="2400" dirty="0" smtClean="0">
                <a:solidFill>
                  <a:srgbClr val="002147"/>
                </a:solidFill>
                <a:latin typeface="+mn-lt"/>
                <a:hlinkClick r:id="rId2"/>
              </a:rPr>
              <a:t>OHO</a:t>
            </a:r>
            <a:r>
              <a:rPr lang="zh-CN" altLang="en-US" sz="2400" dirty="0">
                <a:solidFill>
                  <a:srgbClr val="002147"/>
                </a:solidFill>
                <a:latin typeface="+mn-lt"/>
                <a:hlinkClick r:id="rId2"/>
              </a:rPr>
              <a:t>的最新消息</a:t>
            </a:r>
            <a:endParaRPr lang="en-GB" sz="2400" dirty="0">
              <a:solidFill>
                <a:srgbClr val="002147"/>
              </a:solidFill>
              <a:latin typeface="+mn-lt"/>
            </a:endParaRPr>
          </a:p>
          <a:p>
            <a:pPr marL="609600" indent="-609600" algn="l"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400" dirty="0" smtClean="0">
                <a:solidFill>
                  <a:srgbClr val="002147"/>
                </a:solidFill>
                <a:latin typeface="+mn-lt"/>
                <a:hlinkClick r:id="rId3"/>
              </a:rPr>
              <a:t>觀看</a:t>
            </a:r>
            <a:r>
              <a:rPr lang="zh-TW" altLang="en-US" sz="2400" dirty="0" smtClean="0">
                <a:solidFill>
                  <a:srgbClr val="002147"/>
                </a:solidFill>
                <a:latin typeface="+mn-lt"/>
                <a:hlinkClick r:id="rId3"/>
              </a:rPr>
              <a:t>教學影片</a:t>
            </a:r>
            <a:r>
              <a:rPr lang="en-GB" sz="2400" dirty="0" smtClean="0">
                <a:solidFill>
                  <a:srgbClr val="002147"/>
                </a:solidFill>
                <a:latin typeface="+mn-lt"/>
                <a:hlinkClick r:id="rId3"/>
              </a:rPr>
              <a:t> </a:t>
            </a:r>
            <a:endParaRPr lang="en-GB" sz="2400" dirty="0">
              <a:solidFill>
                <a:srgbClr val="002147"/>
              </a:solidFill>
              <a:latin typeface="+mn-lt"/>
            </a:endParaRPr>
          </a:p>
          <a:p>
            <a:pPr marL="609600" indent="-609600" algn="l" eaLnBrk="1" hangingPunct="1">
              <a:spcBef>
                <a:spcPct val="20000"/>
              </a:spcBef>
              <a:buFontTx/>
              <a:buChar char="•"/>
            </a:pPr>
            <a:r>
              <a:rPr lang="zh-CN" altLang="en-US" sz="2400" dirty="0" smtClean="0">
                <a:solidFill>
                  <a:srgbClr val="002147"/>
                </a:solidFill>
                <a:latin typeface="+mn-lt"/>
                <a:hlinkClick r:id="rId4"/>
              </a:rPr>
              <a:t>觀看線上</a:t>
            </a:r>
            <a:r>
              <a:rPr lang="zh-TW" altLang="en-US" sz="2400" dirty="0" smtClean="0">
                <a:solidFill>
                  <a:srgbClr val="002147"/>
                </a:solidFill>
                <a:latin typeface="+mn-lt"/>
                <a:hlinkClick r:id="rId4"/>
              </a:rPr>
              <a:t>互動影片</a:t>
            </a:r>
            <a:r>
              <a:rPr lang="en-GB" sz="2400" dirty="0" smtClean="0">
                <a:solidFill>
                  <a:srgbClr val="002147"/>
                </a:solidFill>
                <a:latin typeface="+mn-lt"/>
                <a:hlinkClick r:id="rId4"/>
              </a:rPr>
              <a:t> </a:t>
            </a:r>
            <a:endParaRPr lang="en-GB" sz="2400" dirty="0">
              <a:solidFill>
                <a:srgbClr val="002147"/>
              </a:solidFill>
              <a:latin typeface="+mn-lt"/>
            </a:endParaRPr>
          </a:p>
          <a:p>
            <a:pPr marL="609600" indent="-609600" algn="l" eaLnBrk="1" hangingPunct="1">
              <a:spcBef>
                <a:spcPct val="20000"/>
              </a:spcBef>
              <a:buFontTx/>
              <a:buChar char="•"/>
            </a:pPr>
            <a:r>
              <a:rPr lang="en-US" altLang="zh-CN" sz="2400" dirty="0" smtClean="0">
                <a:solidFill>
                  <a:srgbClr val="002147"/>
                </a:solidFill>
                <a:latin typeface="+mn-lt"/>
              </a:rPr>
              <a:t>E-mail</a:t>
            </a:r>
            <a:r>
              <a:rPr lang="zh-CN" altLang="en-US" sz="2400" dirty="0">
                <a:solidFill>
                  <a:srgbClr val="002147"/>
                </a:solidFill>
                <a:latin typeface="+mn-lt"/>
              </a:rPr>
              <a:t>至</a:t>
            </a:r>
            <a:r>
              <a:rPr lang="en-GB" altLang="zh-CN" sz="2400" dirty="0">
                <a:solidFill>
                  <a:srgbClr val="002147"/>
                </a:solidFill>
                <a:latin typeface="+mn-lt"/>
              </a:rPr>
              <a:t> </a:t>
            </a:r>
            <a:r>
              <a:rPr lang="en-GB" altLang="zh-CN" sz="2400" dirty="0">
                <a:solidFill>
                  <a:srgbClr val="002147"/>
                </a:solidFill>
                <a:latin typeface="+mn-lt"/>
                <a:hlinkClick r:id="rId5"/>
              </a:rPr>
              <a:t>marketing.china@oup.com</a:t>
            </a:r>
            <a:endParaRPr lang="en-GB" altLang="zh-CN" sz="2400" dirty="0">
              <a:solidFill>
                <a:srgbClr val="002147"/>
              </a:solidFill>
              <a:latin typeface="+mn-lt"/>
            </a:endParaRPr>
          </a:p>
        </p:txBody>
      </p:sp>
      <p:sp>
        <p:nvSpPr>
          <p:cNvPr id="57347" name="Rectangle 8"/>
          <p:cNvSpPr>
            <a:spLocks noChangeArrowheads="1"/>
          </p:cNvSpPr>
          <p:nvPr/>
        </p:nvSpPr>
        <p:spPr bwMode="auto">
          <a:xfrm>
            <a:off x="323850" y="1339850"/>
            <a:ext cx="7561263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zh-TW" altLang="en-US" sz="2800" b="1" dirty="0" smtClean="0"/>
              <a:t>如何取得更多訊息？</a:t>
            </a:r>
            <a:r>
              <a:rPr lang="en-GB" sz="2800" b="1" dirty="0" smtClean="0"/>
              <a:t> </a:t>
            </a:r>
            <a:endParaRPr lang="en-GB" sz="2800" b="1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689100" y="3836655"/>
            <a:ext cx="6339284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dirty="0">
                <a:solidFill>
                  <a:srgbClr val="080A00"/>
                </a:solidFill>
              </a:rPr>
              <a:t>牛津大學出版社臺北辦事處</a:t>
            </a:r>
            <a:endParaRPr lang="en-US" altLang="zh-CN" dirty="0">
              <a:solidFill>
                <a:srgbClr val="080A00"/>
              </a:solidFill>
            </a:endParaRPr>
          </a:p>
          <a:p>
            <a:pPr algn="l">
              <a:defRPr/>
            </a:pPr>
            <a:r>
              <a:rPr lang="zh-CN" altLang="en-US" dirty="0">
                <a:solidFill>
                  <a:srgbClr val="080A00"/>
                </a:solidFill>
              </a:rPr>
              <a:t>地址：</a:t>
            </a:r>
            <a:r>
              <a:rPr lang="zh-TW" altLang="en-US" dirty="0">
                <a:solidFill>
                  <a:srgbClr val="080A00"/>
                </a:solidFill>
              </a:rPr>
              <a:t>臺北市</a:t>
            </a:r>
            <a:r>
              <a:rPr lang="en-US" altLang="zh-TW" dirty="0">
                <a:solidFill>
                  <a:srgbClr val="080A00"/>
                </a:solidFill>
              </a:rPr>
              <a:t>10550 </a:t>
            </a:r>
            <a:r>
              <a:rPr lang="zh-TW" altLang="en-US" dirty="0">
                <a:solidFill>
                  <a:srgbClr val="080A00"/>
                </a:solidFill>
              </a:rPr>
              <a:t>南京東路三段</a:t>
            </a:r>
            <a:r>
              <a:rPr lang="en-US" altLang="zh-TW" dirty="0">
                <a:solidFill>
                  <a:srgbClr val="080A00"/>
                </a:solidFill>
              </a:rPr>
              <a:t>285</a:t>
            </a:r>
            <a:r>
              <a:rPr lang="zh-TW" altLang="en-US" dirty="0">
                <a:solidFill>
                  <a:srgbClr val="080A00"/>
                </a:solidFill>
              </a:rPr>
              <a:t>號</a:t>
            </a:r>
            <a:r>
              <a:rPr lang="en-US" altLang="zh-TW" dirty="0">
                <a:solidFill>
                  <a:srgbClr val="080A00"/>
                </a:solidFill>
              </a:rPr>
              <a:t>8</a:t>
            </a:r>
            <a:r>
              <a:rPr lang="zh-TW" altLang="en-US" dirty="0">
                <a:solidFill>
                  <a:srgbClr val="080A00"/>
                </a:solidFill>
              </a:rPr>
              <a:t>樓</a:t>
            </a:r>
            <a:endParaRPr lang="en-US" altLang="zh-CN" dirty="0">
              <a:solidFill>
                <a:srgbClr val="080A00"/>
              </a:solidFill>
            </a:endParaRPr>
          </a:p>
          <a:p>
            <a:pPr algn="l">
              <a:defRPr/>
            </a:pPr>
            <a:endParaRPr lang="en-GB" altLang="zh-CN" sz="3200" dirty="0">
              <a:solidFill>
                <a:srgbClr val="080A00"/>
              </a:solidFill>
            </a:endParaRPr>
          </a:p>
          <a:p>
            <a:pPr algn="l">
              <a:defRPr/>
            </a:pPr>
            <a:r>
              <a:rPr lang="en-US" altLang="zh-CN" dirty="0" err="1">
                <a:solidFill>
                  <a:srgbClr val="080A00"/>
                </a:solidFill>
              </a:rPr>
              <a:t>taiwan</a:t>
            </a:r>
            <a:r>
              <a:rPr lang="en-GB" altLang="zh-CN" dirty="0">
                <a:solidFill>
                  <a:srgbClr val="080A00"/>
                </a:solidFill>
              </a:rPr>
              <a:t>@oup.com</a:t>
            </a:r>
          </a:p>
          <a:p>
            <a:pPr algn="l">
              <a:defRPr/>
            </a:pPr>
            <a:endParaRPr lang="en-GB" altLang="zh-CN" sz="2400" dirty="0">
              <a:solidFill>
                <a:srgbClr val="080A00"/>
              </a:solidFill>
            </a:endParaRPr>
          </a:p>
          <a:p>
            <a:pPr algn="l">
              <a:defRPr/>
            </a:pPr>
            <a:endParaRPr lang="en-GB" altLang="zh-CN" sz="2000" dirty="0">
              <a:solidFill>
                <a:srgbClr val="080A00"/>
              </a:solidFill>
            </a:endParaRPr>
          </a:p>
          <a:p>
            <a:pPr algn="l">
              <a:defRPr/>
            </a:pPr>
            <a:r>
              <a:rPr lang="en-GB" altLang="zh-CN" dirty="0">
                <a:solidFill>
                  <a:srgbClr val="080A00"/>
                </a:solidFill>
              </a:rPr>
              <a:t>+</a:t>
            </a:r>
            <a:r>
              <a:rPr lang="en-US" altLang="zh-CN" dirty="0">
                <a:solidFill>
                  <a:srgbClr val="080A00"/>
                </a:solidFill>
              </a:rPr>
              <a:t>886</a:t>
            </a:r>
            <a:r>
              <a:rPr lang="en-GB" altLang="zh-CN" dirty="0">
                <a:solidFill>
                  <a:srgbClr val="080A00"/>
                </a:solidFill>
              </a:rPr>
              <a:t> (</a:t>
            </a:r>
            <a:r>
              <a:rPr lang="en-US" altLang="zh-CN" dirty="0">
                <a:solidFill>
                  <a:srgbClr val="080A00"/>
                </a:solidFill>
              </a:rPr>
              <a:t>2</a:t>
            </a:r>
            <a:r>
              <a:rPr lang="en-GB" altLang="zh-CN" dirty="0">
                <a:solidFill>
                  <a:srgbClr val="080A00"/>
                </a:solidFill>
              </a:rPr>
              <a:t>) </a:t>
            </a:r>
            <a:r>
              <a:rPr lang="en-US" altLang="zh-CN" dirty="0">
                <a:solidFill>
                  <a:srgbClr val="080A00"/>
                </a:solidFill>
              </a:rPr>
              <a:t>25456077 ext. 208</a:t>
            </a:r>
            <a:r>
              <a:rPr lang="zh-CN" altLang="en-US" dirty="0">
                <a:solidFill>
                  <a:srgbClr val="080A00"/>
                </a:solidFill>
              </a:rPr>
              <a:t>或</a:t>
            </a:r>
            <a:r>
              <a:rPr lang="en-US" altLang="zh-CN" dirty="0">
                <a:solidFill>
                  <a:srgbClr val="080A00"/>
                </a:solidFill>
              </a:rPr>
              <a:t>206</a:t>
            </a:r>
            <a:endParaRPr lang="en-GB" altLang="zh-CN" dirty="0">
              <a:solidFill>
                <a:srgbClr val="080A00"/>
              </a:solidFill>
            </a:endParaRPr>
          </a:p>
        </p:txBody>
      </p:sp>
      <p:sp>
        <p:nvSpPr>
          <p:cNvPr id="59395" name="Oval 8" descr="toptail1"/>
          <p:cNvSpPr>
            <a:spLocks noChangeArrowheads="1"/>
          </p:cNvSpPr>
          <p:nvPr/>
        </p:nvSpPr>
        <p:spPr bwMode="auto">
          <a:xfrm>
            <a:off x="755650" y="4751388"/>
            <a:ext cx="720725" cy="720725"/>
          </a:xfrm>
          <a:prstGeom prst="ellipse">
            <a:avLst/>
          </a:prstGeom>
          <a:blipFill dpi="0" rotWithShape="0">
            <a:blip r:embed="rId2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Oval 9" descr="toptail2"/>
          <p:cNvSpPr>
            <a:spLocks noChangeArrowheads="1"/>
          </p:cNvSpPr>
          <p:nvPr/>
        </p:nvSpPr>
        <p:spPr bwMode="auto">
          <a:xfrm>
            <a:off x="755650" y="3819525"/>
            <a:ext cx="720725" cy="720725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7" name="Oval 10" descr="toptail3"/>
          <p:cNvSpPr>
            <a:spLocks noChangeArrowheads="1"/>
          </p:cNvSpPr>
          <p:nvPr/>
        </p:nvSpPr>
        <p:spPr bwMode="auto">
          <a:xfrm>
            <a:off x="755650" y="5659438"/>
            <a:ext cx="720725" cy="720725"/>
          </a:xfrm>
          <a:prstGeom prst="ellipse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8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95536" y="2135188"/>
            <a:ext cx="8424936" cy="1246187"/>
          </a:xfrm>
        </p:spPr>
        <p:txBody>
          <a:bodyPr/>
          <a:lstStyle/>
          <a:p>
            <a:pPr marL="0" indent="0" eaLnBrk="1" hangingPunct="1">
              <a:spcBef>
                <a:spcPct val="50000"/>
              </a:spcBef>
              <a:buNone/>
              <a:defRPr/>
            </a:pPr>
            <a:r>
              <a:rPr lang="zh-TW" altLang="en-US" dirty="0" smtClean="0"/>
              <a:t>想</a:t>
            </a:r>
            <a:r>
              <a:rPr lang="zh-CN" altLang="en-US" dirty="0" smtClean="0"/>
              <a:t>了解</a:t>
            </a:r>
            <a:r>
              <a:rPr lang="zh-TW" altLang="en-US" dirty="0" smtClean="0"/>
              <a:t>更多</a:t>
            </a:r>
            <a:r>
              <a:rPr lang="zh-CN" altLang="en-US" dirty="0" smtClean="0"/>
              <a:t>牛津大學出版社線上資源</a:t>
            </a:r>
            <a:r>
              <a:rPr lang="zh-TW" altLang="en-US" dirty="0" smtClean="0"/>
              <a:t>、</a:t>
            </a:r>
            <a:r>
              <a:rPr lang="zh-CN" altLang="en-US" dirty="0" smtClean="0"/>
              <a:t>申請免費試用</a:t>
            </a:r>
            <a:r>
              <a:rPr lang="zh-TW" altLang="en-US" dirty="0" smtClean="0"/>
              <a:t>或詢</a:t>
            </a:r>
            <a:r>
              <a:rPr lang="zh-CN" altLang="en-US" dirty="0" smtClean="0"/>
              <a:t>價，請</a:t>
            </a:r>
            <a:r>
              <a:rPr lang="zh-TW" altLang="en-US" dirty="0" smtClean="0"/>
              <a:t>與我們</a:t>
            </a:r>
            <a:r>
              <a:rPr lang="zh-CN" altLang="en-US" dirty="0" smtClean="0"/>
              <a:t>聯繫：</a:t>
            </a:r>
            <a:endParaRPr lang="en-GB" altLang="zh-CN" dirty="0">
              <a:solidFill>
                <a:srgbClr val="002147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endParaRPr lang="en-GB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Custom 8">
      <a:dk1>
        <a:srgbClr val="002147"/>
      </a:dk1>
      <a:lt1>
        <a:sysClr val="window" lastClr="FFFFFF"/>
      </a:lt1>
      <a:dk2>
        <a:srgbClr val="000000"/>
      </a:dk2>
      <a:lt2>
        <a:srgbClr val="E7E7E7"/>
      </a:lt2>
      <a:accent1>
        <a:srgbClr val="0082C0"/>
      </a:accent1>
      <a:accent2>
        <a:srgbClr val="9C132E"/>
      </a:accent2>
      <a:accent3>
        <a:srgbClr val="5D4B0A"/>
      </a:accent3>
      <a:accent4>
        <a:srgbClr val="898A17"/>
      </a:accent4>
      <a:accent5>
        <a:srgbClr val="4B3242"/>
      </a:accent5>
      <a:accent6>
        <a:srgbClr val="BD7824"/>
      </a:accent6>
      <a:hlink>
        <a:srgbClr val="0054B4"/>
      </a:hlink>
      <a:folHlink>
        <a:srgbClr val="0054B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ark 1">
  <a:themeElements>
    <a:clrScheme name="Custom 8">
      <a:dk1>
        <a:srgbClr val="002147"/>
      </a:dk1>
      <a:lt1>
        <a:sysClr val="window" lastClr="FFFFFF"/>
      </a:lt1>
      <a:dk2>
        <a:srgbClr val="000000"/>
      </a:dk2>
      <a:lt2>
        <a:srgbClr val="E7E7E7"/>
      </a:lt2>
      <a:accent1>
        <a:srgbClr val="0082C0"/>
      </a:accent1>
      <a:accent2>
        <a:srgbClr val="9C132E"/>
      </a:accent2>
      <a:accent3>
        <a:srgbClr val="5D4B0A"/>
      </a:accent3>
      <a:accent4>
        <a:srgbClr val="898A17"/>
      </a:accent4>
      <a:accent5>
        <a:srgbClr val="4B3242"/>
      </a:accent5>
      <a:accent6>
        <a:srgbClr val="BD7824"/>
      </a:accent6>
      <a:hlink>
        <a:srgbClr val="0054B4"/>
      </a:hlink>
      <a:folHlink>
        <a:srgbClr val="0054B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heme1">
  <a:themeElements>
    <a:clrScheme name="Custom 6">
      <a:dk1>
        <a:srgbClr val="002147"/>
      </a:dk1>
      <a:lt1>
        <a:sysClr val="window" lastClr="FFFFFF"/>
      </a:lt1>
      <a:dk2>
        <a:srgbClr val="000000"/>
      </a:dk2>
      <a:lt2>
        <a:srgbClr val="E7E7E7"/>
      </a:lt2>
      <a:accent1>
        <a:srgbClr val="0082C0"/>
      </a:accent1>
      <a:accent2>
        <a:srgbClr val="9C132E"/>
      </a:accent2>
      <a:accent3>
        <a:srgbClr val="5D4B0A"/>
      </a:accent3>
      <a:accent4>
        <a:srgbClr val="898A17"/>
      </a:accent4>
      <a:accent5>
        <a:srgbClr val="4B3242"/>
      </a:accent5>
      <a:accent6>
        <a:srgbClr val="BD7824"/>
      </a:accent6>
      <a:hlink>
        <a:srgbClr val="2389FF"/>
      </a:hlink>
      <a:folHlink>
        <a:srgbClr val="2389FF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1CA03EB51C4E4E98A9A64A06C3199A" ma:contentTypeVersion="0" ma:contentTypeDescription="Create a new document." ma:contentTypeScope="" ma:versionID="4fbe8ed505ad55907ffe1058fde1c78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8A2FB9B-366A-4219-8249-1BF17F6D5A9E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510C004-A533-4CDE-9001-A526D67BDA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63AFAC-1458-4944-B3B6-9B421BC496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2525</TotalTime>
  <Words>461</Words>
  <Application>Microsoft Office PowerPoint</Application>
  <PresentationFormat>如螢幕大小 (4:3)</PresentationFormat>
  <Paragraphs>68</Paragraphs>
  <Slides>16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16</vt:i4>
      </vt:variant>
    </vt:vector>
  </HeadingPairs>
  <TitlesOfParts>
    <vt:vector size="20" baseType="lpstr">
      <vt:lpstr>Theme1</vt:lpstr>
      <vt:lpstr>Mark 1</vt:lpstr>
      <vt:lpstr>Office Theme</vt:lpstr>
      <vt:lpstr>1_Theme1</vt:lpstr>
      <vt:lpstr>Oxford Handbooks Online, OHO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Oxford University Press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Mark.Turner@oup.com</dc:creator>
  <cp:lastModifiedBy>lindawu</cp:lastModifiedBy>
  <cp:revision>246</cp:revision>
  <dcterms:created xsi:type="dcterms:W3CDTF">2007-07-03T14:20:03Z</dcterms:created>
  <dcterms:modified xsi:type="dcterms:W3CDTF">2013-10-09T04:35:36Z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ContentTypeId">
    <vt:lpwstr>0x0101004A1CA03EB51C4E4E98A9A64A06C3199A</vt:lpwstr>
  </property>
</Properties>
</file>